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4"/>
  </p:notesMasterIdLst>
  <p:handoutMasterIdLst>
    <p:handoutMasterId r:id="rId25"/>
  </p:handoutMasterIdLst>
  <p:sldIdLst>
    <p:sldId id="257" r:id="rId2"/>
    <p:sldId id="261" r:id="rId3"/>
    <p:sldId id="281" r:id="rId4"/>
    <p:sldId id="258" r:id="rId5"/>
    <p:sldId id="267" r:id="rId6"/>
    <p:sldId id="263" r:id="rId7"/>
    <p:sldId id="271" r:id="rId8"/>
    <p:sldId id="270" r:id="rId9"/>
    <p:sldId id="272" r:id="rId10"/>
    <p:sldId id="273" r:id="rId11"/>
    <p:sldId id="274" r:id="rId12"/>
    <p:sldId id="275" r:id="rId13"/>
    <p:sldId id="276" r:id="rId14"/>
    <p:sldId id="277" r:id="rId15"/>
    <p:sldId id="278" r:id="rId16"/>
    <p:sldId id="279" r:id="rId17"/>
    <p:sldId id="266" r:id="rId18"/>
    <p:sldId id="262" r:id="rId19"/>
    <p:sldId id="282" r:id="rId20"/>
    <p:sldId id="264" r:id="rId21"/>
    <p:sldId id="269" r:id="rId22"/>
    <p:sldId id="280" r:id="rId23"/>
  </p:sldIdLst>
  <p:sldSz cx="9144000" cy="6858000" type="screen4x3"/>
  <p:notesSz cx="7053263" cy="10180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9FF3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9970" autoAdjust="0"/>
    <p:restoredTop sz="94660"/>
  </p:normalViewPr>
  <p:slideViewPr>
    <p:cSldViewPr>
      <p:cViewPr>
        <p:scale>
          <a:sx n="40" d="100"/>
          <a:sy n="40" d="100"/>
        </p:scale>
        <p:origin x="-1220" y="-9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56414" cy="509032"/>
          </a:xfrm>
          <a:prstGeom prst="rect">
            <a:avLst/>
          </a:prstGeom>
        </p:spPr>
        <p:txBody>
          <a:bodyPr vert="horz" lIns="98472" tIns="49236" rIns="98472" bIns="49236" rtlCol="0"/>
          <a:lstStyle>
            <a:lvl1pPr algn="l">
              <a:defRPr sz="1300"/>
            </a:lvl1pPr>
          </a:lstStyle>
          <a:p>
            <a:endParaRPr lang="en-GB"/>
          </a:p>
        </p:txBody>
      </p:sp>
      <p:sp>
        <p:nvSpPr>
          <p:cNvPr id="3" name="Date Placeholder 2"/>
          <p:cNvSpPr>
            <a:spLocks noGrp="1"/>
          </p:cNvSpPr>
          <p:nvPr>
            <p:ph type="dt" sz="quarter" idx="1"/>
          </p:nvPr>
        </p:nvSpPr>
        <p:spPr>
          <a:xfrm>
            <a:off x="3995217" y="0"/>
            <a:ext cx="3056414" cy="509032"/>
          </a:xfrm>
          <a:prstGeom prst="rect">
            <a:avLst/>
          </a:prstGeom>
        </p:spPr>
        <p:txBody>
          <a:bodyPr vert="horz" lIns="98472" tIns="49236" rIns="98472" bIns="49236" rtlCol="0"/>
          <a:lstStyle>
            <a:lvl1pPr algn="r">
              <a:defRPr sz="1300"/>
            </a:lvl1pPr>
          </a:lstStyle>
          <a:p>
            <a:fld id="{9E18968C-68E5-419C-9CE2-43DB4278DD64}" type="datetimeFigureOut">
              <a:rPr lang="en-GB" smtClean="0"/>
              <a:pPr/>
              <a:t>31/01/2017</a:t>
            </a:fld>
            <a:endParaRPr lang="en-GB"/>
          </a:p>
        </p:txBody>
      </p:sp>
      <p:sp>
        <p:nvSpPr>
          <p:cNvPr id="4" name="Footer Placeholder 3"/>
          <p:cNvSpPr>
            <a:spLocks noGrp="1"/>
          </p:cNvSpPr>
          <p:nvPr>
            <p:ph type="ftr" sz="quarter" idx="2"/>
          </p:nvPr>
        </p:nvSpPr>
        <p:spPr>
          <a:xfrm>
            <a:off x="0" y="9669839"/>
            <a:ext cx="3056414" cy="509032"/>
          </a:xfrm>
          <a:prstGeom prst="rect">
            <a:avLst/>
          </a:prstGeom>
        </p:spPr>
        <p:txBody>
          <a:bodyPr vert="horz" lIns="98472" tIns="49236" rIns="98472" bIns="49236" rtlCol="0" anchor="b"/>
          <a:lstStyle>
            <a:lvl1pPr algn="l">
              <a:defRPr sz="1300"/>
            </a:lvl1pPr>
          </a:lstStyle>
          <a:p>
            <a:endParaRPr lang="en-GB"/>
          </a:p>
        </p:txBody>
      </p:sp>
      <p:sp>
        <p:nvSpPr>
          <p:cNvPr id="5" name="Slide Number Placeholder 4"/>
          <p:cNvSpPr>
            <a:spLocks noGrp="1"/>
          </p:cNvSpPr>
          <p:nvPr>
            <p:ph type="sldNum" sz="quarter" idx="3"/>
          </p:nvPr>
        </p:nvSpPr>
        <p:spPr>
          <a:xfrm>
            <a:off x="3995217" y="9669839"/>
            <a:ext cx="3056414" cy="509032"/>
          </a:xfrm>
          <a:prstGeom prst="rect">
            <a:avLst/>
          </a:prstGeom>
        </p:spPr>
        <p:txBody>
          <a:bodyPr vert="horz" lIns="98472" tIns="49236" rIns="98472" bIns="49236" rtlCol="0" anchor="b"/>
          <a:lstStyle>
            <a:lvl1pPr algn="r">
              <a:defRPr sz="1300"/>
            </a:lvl1pPr>
          </a:lstStyle>
          <a:p>
            <a:fld id="{839BC43D-C29A-4A37-89DE-B3518DAE3ABD}" type="slidenum">
              <a:rPr lang="en-GB" smtClean="0"/>
              <a:pPr/>
              <a:t>‹#›</a:t>
            </a:fld>
            <a:endParaRPr lang="en-GB"/>
          </a:p>
        </p:txBody>
      </p:sp>
    </p:spTree>
    <p:extLst>
      <p:ext uri="{BB962C8B-B14F-4D97-AF65-F5344CB8AC3E}">
        <p14:creationId xmlns:p14="http://schemas.microsoft.com/office/powerpoint/2010/main" val="244279554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56414" cy="509032"/>
          </a:xfrm>
          <a:prstGeom prst="rect">
            <a:avLst/>
          </a:prstGeom>
        </p:spPr>
        <p:txBody>
          <a:bodyPr vert="horz" lIns="98472" tIns="49236" rIns="98472" bIns="49236" rtlCol="0"/>
          <a:lstStyle>
            <a:lvl1pPr algn="l">
              <a:defRPr sz="1300"/>
            </a:lvl1pPr>
          </a:lstStyle>
          <a:p>
            <a:endParaRPr lang="en-GB"/>
          </a:p>
        </p:txBody>
      </p:sp>
      <p:sp>
        <p:nvSpPr>
          <p:cNvPr id="3" name="Date Placeholder 2"/>
          <p:cNvSpPr>
            <a:spLocks noGrp="1"/>
          </p:cNvSpPr>
          <p:nvPr>
            <p:ph type="dt" idx="1"/>
          </p:nvPr>
        </p:nvSpPr>
        <p:spPr>
          <a:xfrm>
            <a:off x="3995217" y="0"/>
            <a:ext cx="3056414" cy="509032"/>
          </a:xfrm>
          <a:prstGeom prst="rect">
            <a:avLst/>
          </a:prstGeom>
        </p:spPr>
        <p:txBody>
          <a:bodyPr vert="horz" lIns="98472" tIns="49236" rIns="98472" bIns="49236" rtlCol="0"/>
          <a:lstStyle>
            <a:lvl1pPr algn="r">
              <a:defRPr sz="1300"/>
            </a:lvl1pPr>
          </a:lstStyle>
          <a:p>
            <a:fld id="{9DDBEC6D-884C-41E5-9A5E-3665C61E8CEB}" type="datetimeFigureOut">
              <a:rPr lang="en-GB" smtClean="0"/>
              <a:pPr/>
              <a:t>31/01/2017</a:t>
            </a:fld>
            <a:endParaRPr lang="en-GB"/>
          </a:p>
        </p:txBody>
      </p:sp>
      <p:sp>
        <p:nvSpPr>
          <p:cNvPr id="4" name="Slide Image Placeholder 3"/>
          <p:cNvSpPr>
            <a:spLocks noGrp="1" noRot="1" noChangeAspect="1"/>
          </p:cNvSpPr>
          <p:nvPr>
            <p:ph type="sldImg" idx="2"/>
          </p:nvPr>
        </p:nvSpPr>
        <p:spPr>
          <a:xfrm>
            <a:off x="982663" y="763588"/>
            <a:ext cx="5089525" cy="3817937"/>
          </a:xfrm>
          <a:prstGeom prst="rect">
            <a:avLst/>
          </a:prstGeom>
          <a:noFill/>
          <a:ln w="12700">
            <a:solidFill>
              <a:prstClr val="black"/>
            </a:solidFill>
          </a:ln>
        </p:spPr>
        <p:txBody>
          <a:bodyPr vert="horz" lIns="98472" tIns="49236" rIns="98472" bIns="49236" rtlCol="0" anchor="ctr"/>
          <a:lstStyle/>
          <a:p>
            <a:endParaRPr lang="en-GB"/>
          </a:p>
        </p:txBody>
      </p:sp>
      <p:sp>
        <p:nvSpPr>
          <p:cNvPr id="5" name="Notes Placeholder 4"/>
          <p:cNvSpPr>
            <a:spLocks noGrp="1"/>
          </p:cNvSpPr>
          <p:nvPr>
            <p:ph type="body" sz="quarter" idx="3"/>
          </p:nvPr>
        </p:nvSpPr>
        <p:spPr>
          <a:xfrm>
            <a:off x="705327" y="4835803"/>
            <a:ext cx="5642610" cy="4581287"/>
          </a:xfrm>
          <a:prstGeom prst="rect">
            <a:avLst/>
          </a:prstGeom>
        </p:spPr>
        <p:txBody>
          <a:bodyPr vert="horz" lIns="98472" tIns="49236" rIns="98472" bIns="49236"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9669839"/>
            <a:ext cx="3056414" cy="509032"/>
          </a:xfrm>
          <a:prstGeom prst="rect">
            <a:avLst/>
          </a:prstGeom>
        </p:spPr>
        <p:txBody>
          <a:bodyPr vert="horz" lIns="98472" tIns="49236" rIns="98472" bIns="49236" rtlCol="0" anchor="b"/>
          <a:lstStyle>
            <a:lvl1pPr algn="l">
              <a:defRPr sz="1300"/>
            </a:lvl1pPr>
          </a:lstStyle>
          <a:p>
            <a:endParaRPr lang="en-GB"/>
          </a:p>
        </p:txBody>
      </p:sp>
      <p:sp>
        <p:nvSpPr>
          <p:cNvPr id="7" name="Slide Number Placeholder 6"/>
          <p:cNvSpPr>
            <a:spLocks noGrp="1"/>
          </p:cNvSpPr>
          <p:nvPr>
            <p:ph type="sldNum" sz="quarter" idx="5"/>
          </p:nvPr>
        </p:nvSpPr>
        <p:spPr>
          <a:xfrm>
            <a:off x="3995217" y="9669839"/>
            <a:ext cx="3056414" cy="509032"/>
          </a:xfrm>
          <a:prstGeom prst="rect">
            <a:avLst/>
          </a:prstGeom>
        </p:spPr>
        <p:txBody>
          <a:bodyPr vert="horz" lIns="98472" tIns="49236" rIns="98472" bIns="49236" rtlCol="0" anchor="b"/>
          <a:lstStyle>
            <a:lvl1pPr algn="r">
              <a:defRPr sz="1300"/>
            </a:lvl1pPr>
          </a:lstStyle>
          <a:p>
            <a:fld id="{67422107-D2B9-4CDF-B58D-6235963A45CD}" type="slidenum">
              <a:rPr lang="en-GB" smtClean="0"/>
              <a:pPr/>
              <a:t>‹#›</a:t>
            </a:fld>
            <a:endParaRPr lang="en-GB"/>
          </a:p>
        </p:txBody>
      </p:sp>
    </p:spTree>
    <p:extLst>
      <p:ext uri="{BB962C8B-B14F-4D97-AF65-F5344CB8AC3E}">
        <p14:creationId xmlns:p14="http://schemas.microsoft.com/office/powerpoint/2010/main" val="3327420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67422107-D2B9-4CDF-B58D-6235963A45CD}" type="slidenum">
              <a:rPr lang="en-GB" smtClean="0"/>
              <a:pPr/>
              <a:t>1</a:t>
            </a:fld>
            <a:endParaRPr lang="en-GB"/>
          </a:p>
        </p:txBody>
      </p:sp>
    </p:spTree>
    <p:extLst>
      <p:ext uri="{BB962C8B-B14F-4D97-AF65-F5344CB8AC3E}">
        <p14:creationId xmlns:p14="http://schemas.microsoft.com/office/powerpoint/2010/main" val="160707352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8289D2B5-EF61-4AE6-828D-3F0D062B9D1B}" type="datetimeFigureOut">
              <a:rPr lang="en-GB" smtClean="0"/>
              <a:pPr/>
              <a:t>31/01/2017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0906820-AC44-4605-A9AD-D83BAB39C033}" type="slidenum">
              <a:rPr lang="en-GB" smtClean="0"/>
              <a:pPr/>
              <a:t>‹#›</a:t>
            </a:fld>
            <a:endParaRPr lang="en-GB"/>
          </a:p>
        </p:txBody>
      </p:sp>
    </p:spTree>
  </p:cSld>
  <p:clrMapOvr>
    <a:masterClrMapping/>
  </p:clrMapOvr>
  <p:transition>
    <p:rand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8289D2B5-EF61-4AE6-828D-3F0D062B9D1B}" type="datetimeFigureOut">
              <a:rPr lang="en-GB" smtClean="0"/>
              <a:pPr/>
              <a:t>31/01/2017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0906820-AC44-4605-A9AD-D83BAB39C033}" type="slidenum">
              <a:rPr lang="en-GB" smtClean="0"/>
              <a:pPr/>
              <a:t>‹#›</a:t>
            </a:fld>
            <a:endParaRPr lang="en-GB"/>
          </a:p>
        </p:txBody>
      </p:sp>
    </p:spTree>
  </p:cSld>
  <p:clrMapOvr>
    <a:masterClrMapping/>
  </p:clrMapOvr>
  <p:transition>
    <p:rand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8289D2B5-EF61-4AE6-828D-3F0D062B9D1B}" type="datetimeFigureOut">
              <a:rPr lang="en-GB" smtClean="0"/>
              <a:pPr/>
              <a:t>31/01/2017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0906820-AC44-4605-A9AD-D83BAB39C033}" type="slidenum">
              <a:rPr lang="en-GB" smtClean="0"/>
              <a:pPr/>
              <a:t>‹#›</a:t>
            </a:fld>
            <a:endParaRPr lang="en-GB"/>
          </a:p>
        </p:txBody>
      </p:sp>
    </p:spTree>
  </p:cSld>
  <p:clrMapOvr>
    <a:masterClrMapping/>
  </p:clrMapOvr>
  <p:transition>
    <p:rand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8289D2B5-EF61-4AE6-828D-3F0D062B9D1B}" type="datetimeFigureOut">
              <a:rPr lang="en-GB" smtClean="0"/>
              <a:pPr/>
              <a:t>31/01/2017</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0906820-AC44-4605-A9AD-D83BAB39C033}" type="slidenum">
              <a:rPr lang="en-GB" smtClean="0"/>
              <a:pPr/>
              <a:t>‹#›</a:t>
            </a:fld>
            <a:endParaRPr lang="en-GB"/>
          </a:p>
        </p:txBody>
      </p:sp>
    </p:spTree>
  </p:cSld>
  <p:clrMapOvr>
    <a:masterClrMapping/>
  </p:clrMapOvr>
  <p:transition>
    <p:rand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8289D2B5-EF61-4AE6-828D-3F0D062B9D1B}" type="datetimeFigureOut">
              <a:rPr lang="en-GB" smtClean="0"/>
              <a:pPr/>
              <a:t>31/01/2017</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0906820-AC44-4605-A9AD-D83BAB39C033}" type="slidenum">
              <a:rPr lang="en-GB" smtClean="0"/>
              <a:pPr/>
              <a:t>‹#›</a:t>
            </a:fld>
            <a:endParaRPr lang="en-GB"/>
          </a:p>
        </p:txBody>
      </p:sp>
    </p:spTree>
  </p:cSld>
  <p:clrMapOvr>
    <a:masterClrMapping/>
  </p:clrMapOvr>
  <p:transition>
    <p:rand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8289D2B5-EF61-4AE6-828D-3F0D062B9D1B}" type="datetimeFigureOut">
              <a:rPr lang="en-GB" smtClean="0"/>
              <a:pPr/>
              <a:t>31/01/2017</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0906820-AC44-4605-A9AD-D83BAB39C033}" type="slidenum">
              <a:rPr lang="en-GB" smtClean="0"/>
              <a:pPr/>
              <a:t>‹#›</a:t>
            </a:fld>
            <a:endParaRPr lang="en-GB"/>
          </a:p>
        </p:txBody>
      </p:sp>
    </p:spTree>
  </p:cSld>
  <p:clrMapOvr>
    <a:masterClrMapping/>
  </p:clrMapOvr>
  <p:transition>
    <p:rand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289D2B5-EF61-4AE6-828D-3F0D062B9D1B}" type="datetimeFigureOut">
              <a:rPr lang="en-GB" smtClean="0"/>
              <a:pPr/>
              <a:t>31/01/2017</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10906820-AC44-4605-A9AD-D83BAB39C033}" type="slidenum">
              <a:rPr lang="en-GB" smtClean="0"/>
              <a:pPr/>
              <a:t>‹#›</a:t>
            </a:fld>
            <a:endParaRPr lang="en-GB"/>
          </a:p>
        </p:txBody>
      </p:sp>
    </p:spTree>
  </p:cSld>
  <p:clrMapOvr>
    <a:masterClrMapping/>
  </p:clrMapOvr>
  <p:transition>
    <p:rand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289D2B5-EF61-4AE6-828D-3F0D062B9D1B}" type="datetimeFigureOut">
              <a:rPr lang="en-GB" smtClean="0"/>
              <a:pPr/>
              <a:t>31/01/2017</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0906820-AC44-4605-A9AD-D83BAB39C033}" type="slidenum">
              <a:rPr lang="en-GB" smtClean="0"/>
              <a:pPr/>
              <a:t>‹#›</a:t>
            </a:fld>
            <a:endParaRPr lang="en-GB"/>
          </a:p>
        </p:txBody>
      </p:sp>
    </p:spTree>
  </p:cSld>
  <p:clrMapOvr>
    <a:masterClrMapping/>
  </p:clrMapOvr>
  <p:transition>
    <p:rand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289D2B5-EF61-4AE6-828D-3F0D062B9D1B}" type="datetimeFigureOut">
              <a:rPr lang="en-GB" smtClean="0"/>
              <a:pPr/>
              <a:t>31/01/2017</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0906820-AC44-4605-A9AD-D83BAB39C033}" type="slidenum">
              <a:rPr lang="en-GB" smtClean="0"/>
              <a:pPr/>
              <a:t>‹#›</a:t>
            </a:fld>
            <a:endParaRPr lang="en-GB"/>
          </a:p>
        </p:txBody>
      </p:sp>
    </p:spTree>
  </p:cSld>
  <p:clrMapOvr>
    <a:masterClrMapping/>
  </p:clrMapOvr>
  <p:transition>
    <p:rand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8289D2B5-EF61-4AE6-828D-3F0D062B9D1B}" type="datetimeFigureOut">
              <a:rPr lang="en-GB" smtClean="0"/>
              <a:pPr/>
              <a:t>31/01/2017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0906820-AC44-4605-A9AD-D83BAB39C033}" type="slidenum">
              <a:rPr lang="en-GB" smtClean="0"/>
              <a:pPr/>
              <a:t>‹#›</a:t>
            </a:fld>
            <a:endParaRPr lang="en-GB"/>
          </a:p>
        </p:txBody>
      </p:sp>
    </p:spTree>
  </p:cSld>
  <p:clrMapOvr>
    <a:masterClrMapping/>
  </p:clrMapOvr>
  <p:transition>
    <p:rand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8289D2B5-EF61-4AE6-828D-3F0D062B9D1B}" type="datetimeFigureOut">
              <a:rPr lang="en-GB" smtClean="0"/>
              <a:pPr/>
              <a:t>31/01/2017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0906820-AC44-4605-A9AD-D83BAB39C033}" type="slidenum">
              <a:rPr lang="en-GB" smtClean="0"/>
              <a:pPr/>
              <a:t>‹#›</a:t>
            </a:fld>
            <a:endParaRPr lang="en-GB"/>
          </a:p>
        </p:txBody>
      </p:sp>
    </p:spTree>
  </p:cSld>
  <p:clrMapOvr>
    <a:masterClrMapping/>
  </p:clrMapOvr>
  <p:transition>
    <p:random/>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289D2B5-EF61-4AE6-828D-3F0D062B9D1B}" type="datetimeFigureOut">
              <a:rPr lang="en-GB" smtClean="0"/>
              <a:pPr/>
              <a:t>31/01/2017</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0906820-AC44-4605-A9AD-D83BAB39C033}" type="slidenum">
              <a:rPr lang="en-GB" smtClean="0"/>
              <a:pPr/>
              <a:t>‹#›</a:t>
            </a:fld>
            <a:endParaRPr lang="en-GB"/>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p:random/>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jpeg"/><Relationship Id="rId3" Type="http://schemas.openxmlformats.org/officeDocument/2006/relationships/image" Target="../media/image1.jpeg"/><Relationship Id="rId7"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4.png"/><Relationship Id="rId5" Type="http://schemas.openxmlformats.org/officeDocument/2006/relationships/image" Target="../media/image3.jpeg"/><Relationship Id="rId4" Type="http://schemas.openxmlformats.org/officeDocument/2006/relationships/image" Target="../media/image2.jpeg"/><Relationship Id="rId9" Type="http://schemas.openxmlformats.org/officeDocument/2006/relationships/image" Target="../media/image7.png"/></Relationships>
</file>

<file path=ppt/slides/_rels/slide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slideLayout" Target="../slideLayouts/slideLayout2.xml"/><Relationship Id="rId1" Type="http://schemas.openxmlformats.org/officeDocument/2006/relationships/video" Target="file:///G:\Internet%20Safety%20Workshop\Can%20I%20be%20your%20friend.mp4" TargetMode="External"/></Relationships>
</file>

<file path=ppt/slides/_rels/slide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2.xml"/><Relationship Id="rId4" Type="http://schemas.openxmlformats.org/officeDocument/2006/relationships/image" Target="../media/image17.jpeg"/></Relationships>
</file>

<file path=ppt/slides/_rels/slide7.xml.rels><?xml version="1.0" encoding="UTF-8" standalone="yes"?>
<Relationships xmlns="http://schemas.openxmlformats.org/package/2006/relationships"><Relationship Id="rId3" Type="http://schemas.openxmlformats.org/officeDocument/2006/relationships/hyperlink" Target="https://youtu.be/aDycZH0CA4I" TargetMode="External"/><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8" Type="http://schemas.openxmlformats.org/officeDocument/2006/relationships/image" Target="../media/image25.png"/><Relationship Id="rId13" Type="http://schemas.openxmlformats.org/officeDocument/2006/relationships/image" Target="../media/image30.png"/><Relationship Id="rId18" Type="http://schemas.openxmlformats.org/officeDocument/2006/relationships/image" Target="../media/image35.png"/><Relationship Id="rId3" Type="http://schemas.openxmlformats.org/officeDocument/2006/relationships/image" Target="../media/image20.jpeg"/><Relationship Id="rId7" Type="http://schemas.openxmlformats.org/officeDocument/2006/relationships/image" Target="../media/image24.jpeg"/><Relationship Id="rId12" Type="http://schemas.openxmlformats.org/officeDocument/2006/relationships/image" Target="../media/image29.png"/><Relationship Id="rId17" Type="http://schemas.openxmlformats.org/officeDocument/2006/relationships/image" Target="../media/image34.png"/><Relationship Id="rId2" Type="http://schemas.openxmlformats.org/officeDocument/2006/relationships/image" Target="../media/image19.jpeg"/><Relationship Id="rId16" Type="http://schemas.openxmlformats.org/officeDocument/2006/relationships/image" Target="../media/image33.png"/><Relationship Id="rId1" Type="http://schemas.openxmlformats.org/officeDocument/2006/relationships/slideLayout" Target="../slideLayouts/slideLayout2.xml"/><Relationship Id="rId6" Type="http://schemas.openxmlformats.org/officeDocument/2006/relationships/image" Target="../media/image23.png"/><Relationship Id="rId11" Type="http://schemas.openxmlformats.org/officeDocument/2006/relationships/image" Target="../media/image28.png"/><Relationship Id="rId5" Type="http://schemas.openxmlformats.org/officeDocument/2006/relationships/image" Target="../media/image22.png"/><Relationship Id="rId15" Type="http://schemas.openxmlformats.org/officeDocument/2006/relationships/image" Target="../media/image32.png"/><Relationship Id="rId10" Type="http://schemas.openxmlformats.org/officeDocument/2006/relationships/image" Target="../media/image27.png"/><Relationship Id="rId4" Type="http://schemas.openxmlformats.org/officeDocument/2006/relationships/image" Target="../media/image21.jpeg"/><Relationship Id="rId9" Type="http://schemas.openxmlformats.org/officeDocument/2006/relationships/image" Target="../media/image26.png"/><Relationship Id="rId14" Type="http://schemas.openxmlformats.org/officeDocument/2006/relationships/image" Target="../media/image31.png"/></Relationships>
</file>

<file path=ppt/slides/_rels/slide9.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png"/><Relationship Id="rId1" Type="http://schemas.openxmlformats.org/officeDocument/2006/relationships/slideLayout" Target="../slideLayouts/slideLayout1.xml"/><Relationship Id="rId6" Type="http://schemas.openxmlformats.org/officeDocument/2006/relationships/image" Target="../media/image40.png"/><Relationship Id="rId5" Type="http://schemas.openxmlformats.org/officeDocument/2006/relationships/image" Target="../media/image39.png"/><Relationship Id="rId4" Type="http://schemas.openxmlformats.org/officeDocument/2006/relationships/image" Target="../media/image38.png"/></Relationships>
</file>

<file path=ppt/slides/_rels/slide10.xml.rels><?xml version="1.0" encoding="UTF-8" standalone="yes"?>
<Relationships xmlns="http://schemas.openxmlformats.org/package/2006/relationships"><Relationship Id="rId8" Type="http://schemas.openxmlformats.org/officeDocument/2006/relationships/image" Target="../media/image46.png"/><Relationship Id="rId3" Type="http://schemas.openxmlformats.org/officeDocument/2006/relationships/image" Target="../media/image41.png"/><Relationship Id="rId7" Type="http://schemas.openxmlformats.org/officeDocument/2006/relationships/image" Target="../media/image45.png"/><Relationship Id="rId2" Type="http://schemas.openxmlformats.org/officeDocument/2006/relationships/image" Target="../media/image36.png"/><Relationship Id="rId1" Type="http://schemas.openxmlformats.org/officeDocument/2006/relationships/slideLayout" Target="../slideLayouts/slideLayout1.xml"/><Relationship Id="rId6" Type="http://schemas.openxmlformats.org/officeDocument/2006/relationships/image" Target="../media/image44.png"/><Relationship Id="rId5" Type="http://schemas.openxmlformats.org/officeDocument/2006/relationships/image" Target="../media/image43.png"/><Relationship Id="rId4" Type="http://schemas.openxmlformats.org/officeDocument/2006/relationships/image" Target="../media/image42.png"/><Relationship Id="rId9" Type="http://schemas.openxmlformats.org/officeDocument/2006/relationships/image" Target="../media/image47.png"/></Relationships>
</file>

<file path=ppt/slides/_rels/slide11.xml.rels><?xml version="1.0" encoding="UTF-8" standalone="yes"?>
<Relationships xmlns="http://schemas.openxmlformats.org/package/2006/relationships"><Relationship Id="rId8" Type="http://schemas.openxmlformats.org/officeDocument/2006/relationships/image" Target="../media/image53.png"/><Relationship Id="rId3" Type="http://schemas.openxmlformats.org/officeDocument/2006/relationships/image" Target="../media/image48.png"/><Relationship Id="rId7" Type="http://schemas.openxmlformats.org/officeDocument/2006/relationships/image" Target="../media/image52.png"/><Relationship Id="rId2" Type="http://schemas.openxmlformats.org/officeDocument/2006/relationships/image" Target="../media/image36.png"/><Relationship Id="rId1" Type="http://schemas.openxmlformats.org/officeDocument/2006/relationships/slideLayout" Target="../slideLayouts/slideLayout1.xml"/><Relationship Id="rId6" Type="http://schemas.openxmlformats.org/officeDocument/2006/relationships/image" Target="../media/image51.png"/><Relationship Id="rId5" Type="http://schemas.openxmlformats.org/officeDocument/2006/relationships/image" Target="../media/image50.png"/><Relationship Id="rId4" Type="http://schemas.openxmlformats.org/officeDocument/2006/relationships/image" Target="../media/image49.png"/></Relationships>
</file>

<file path=ppt/slides/_rels/slide12.xml.rels><?xml version="1.0" encoding="UTF-8" standalone="yes"?>
<Relationships xmlns="http://schemas.openxmlformats.org/package/2006/relationships"><Relationship Id="rId8" Type="http://schemas.openxmlformats.org/officeDocument/2006/relationships/image" Target="../media/image59.png"/><Relationship Id="rId3" Type="http://schemas.openxmlformats.org/officeDocument/2006/relationships/image" Target="../media/image54.png"/><Relationship Id="rId7" Type="http://schemas.openxmlformats.org/officeDocument/2006/relationships/image" Target="../media/image58.png"/><Relationship Id="rId2" Type="http://schemas.openxmlformats.org/officeDocument/2006/relationships/image" Target="../media/image36.png"/><Relationship Id="rId1" Type="http://schemas.openxmlformats.org/officeDocument/2006/relationships/slideLayout" Target="../slideLayouts/slideLayout1.xml"/><Relationship Id="rId6" Type="http://schemas.openxmlformats.org/officeDocument/2006/relationships/image" Target="../media/image57.png"/><Relationship Id="rId5" Type="http://schemas.openxmlformats.org/officeDocument/2006/relationships/image" Target="../media/image56.png"/><Relationship Id="rId4" Type="http://schemas.openxmlformats.org/officeDocument/2006/relationships/image" Target="../media/image55.png"/><Relationship Id="rId9" Type="http://schemas.openxmlformats.org/officeDocument/2006/relationships/image" Target="../media/image60.png"/></Relationships>
</file>

<file path=ppt/slides/_rels/slide13.xml.rels><?xml version="1.0" encoding="UTF-8" standalone="yes"?>
<Relationships xmlns="http://schemas.openxmlformats.org/package/2006/relationships"><Relationship Id="rId8" Type="http://schemas.openxmlformats.org/officeDocument/2006/relationships/image" Target="../media/image66.png"/><Relationship Id="rId3" Type="http://schemas.openxmlformats.org/officeDocument/2006/relationships/image" Target="../media/image61.png"/><Relationship Id="rId7" Type="http://schemas.openxmlformats.org/officeDocument/2006/relationships/image" Target="../media/image65.png"/><Relationship Id="rId2" Type="http://schemas.openxmlformats.org/officeDocument/2006/relationships/image" Target="../media/image36.png"/><Relationship Id="rId1" Type="http://schemas.openxmlformats.org/officeDocument/2006/relationships/slideLayout" Target="../slideLayouts/slideLayout1.xml"/><Relationship Id="rId6" Type="http://schemas.openxmlformats.org/officeDocument/2006/relationships/image" Target="../media/image64.png"/><Relationship Id="rId5" Type="http://schemas.openxmlformats.org/officeDocument/2006/relationships/image" Target="../media/image63.png"/><Relationship Id="rId4" Type="http://schemas.openxmlformats.org/officeDocument/2006/relationships/image" Target="../media/image62.png"/></Relationships>
</file>

<file path=ppt/slides/_rels/slide14.xml.rels><?xml version="1.0" encoding="UTF-8" standalone="yes"?>
<Relationships xmlns="http://schemas.openxmlformats.org/package/2006/relationships"><Relationship Id="rId3" Type="http://schemas.openxmlformats.org/officeDocument/2006/relationships/image" Target="../media/image67.png"/><Relationship Id="rId2" Type="http://schemas.openxmlformats.org/officeDocument/2006/relationships/image" Target="../media/image36.png"/><Relationship Id="rId1" Type="http://schemas.openxmlformats.org/officeDocument/2006/relationships/slideLayout" Target="../slideLayouts/slideLayout1.xml"/><Relationship Id="rId6" Type="http://schemas.openxmlformats.org/officeDocument/2006/relationships/image" Target="../media/image70.png"/><Relationship Id="rId5" Type="http://schemas.openxmlformats.org/officeDocument/2006/relationships/image" Target="../media/image69.png"/><Relationship Id="rId4" Type="http://schemas.openxmlformats.org/officeDocument/2006/relationships/image" Target="../media/image68.png"/></Relationships>
</file>

<file path=ppt/slides/_rels/slide15.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75.jpeg"/><Relationship Id="rId2" Type="http://schemas.openxmlformats.org/officeDocument/2006/relationships/image" Target="../media/image74.jpeg"/><Relationship Id="rId1" Type="http://schemas.openxmlformats.org/officeDocument/2006/relationships/slideLayout" Target="../slideLayouts/slideLayout2.xml"/><Relationship Id="rId4" Type="http://schemas.openxmlformats.org/officeDocument/2006/relationships/image" Target="../media/image76.jpeg"/></Relationships>
</file>

<file path=ppt/slides/_rels/slide19.xml.rels><?xml version="1.0" encoding="UTF-8" standalone="yes"?>
<Relationships xmlns="http://schemas.openxmlformats.org/package/2006/relationships"><Relationship Id="rId3" Type="http://schemas.openxmlformats.org/officeDocument/2006/relationships/image" Target="../media/image78.emf"/><Relationship Id="rId7" Type="http://schemas.openxmlformats.org/officeDocument/2006/relationships/image" Target="../media/image82.emf"/><Relationship Id="rId2" Type="http://schemas.openxmlformats.org/officeDocument/2006/relationships/image" Target="../media/image77.emf"/><Relationship Id="rId1" Type="http://schemas.openxmlformats.org/officeDocument/2006/relationships/slideLayout" Target="../slideLayouts/slideLayout2.xml"/><Relationship Id="rId6" Type="http://schemas.openxmlformats.org/officeDocument/2006/relationships/image" Target="../media/image81.png"/><Relationship Id="rId5" Type="http://schemas.openxmlformats.org/officeDocument/2006/relationships/image" Target="../media/image80.png"/><Relationship Id="rId4" Type="http://schemas.openxmlformats.org/officeDocument/2006/relationships/image" Target="../media/image79.png"/></Relationships>
</file>

<file path=ppt/slides/_rels/slide20.xml.rels><?xml version="1.0" encoding="UTF-8" standalone="yes"?>
<Relationships xmlns="http://schemas.openxmlformats.org/package/2006/relationships"><Relationship Id="rId3" Type="http://schemas.openxmlformats.org/officeDocument/2006/relationships/image" Target="../media/image84.jpeg"/><Relationship Id="rId2" Type="http://schemas.openxmlformats.org/officeDocument/2006/relationships/image" Target="../media/image83.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86.jpeg"/><Relationship Id="rId2" Type="http://schemas.openxmlformats.org/officeDocument/2006/relationships/image" Target="../media/image85.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87.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C:\Users\Joanne\AppData\Local\Microsoft\Windows\INetCache\IE\2O341ONR\cloud-computing[1].jpg"/>
          <p:cNvPicPr>
            <a:picLocks noChangeAspect="1" noChangeArrowheads="1"/>
          </p:cNvPicPr>
          <p:nvPr/>
        </p:nvPicPr>
        <p:blipFill>
          <a:blip r:embed="rId3" cstate="print">
            <a:lum bright="70000" contrast="-70000"/>
          </a:blip>
          <a:srcRect/>
          <a:stretch>
            <a:fillRect/>
          </a:stretch>
        </p:blipFill>
        <p:spPr bwMode="auto">
          <a:xfrm>
            <a:off x="1" y="0"/>
            <a:ext cx="9143999" cy="6858000"/>
          </a:xfrm>
          <a:prstGeom prst="rect">
            <a:avLst/>
          </a:prstGeom>
          <a:noFill/>
        </p:spPr>
      </p:pic>
      <p:sp>
        <p:nvSpPr>
          <p:cNvPr id="2" name="Title 1"/>
          <p:cNvSpPr>
            <a:spLocks noGrp="1"/>
          </p:cNvSpPr>
          <p:nvPr>
            <p:ph type="title"/>
          </p:nvPr>
        </p:nvSpPr>
        <p:spPr>
          <a:xfrm>
            <a:off x="0" y="0"/>
            <a:ext cx="9144000" cy="1224136"/>
          </a:xfrm>
        </p:spPr>
        <p:txBody>
          <a:bodyPr>
            <a:noAutofit/>
            <a:scene3d>
              <a:camera prst="orthographicFront"/>
              <a:lightRig rig="flat" dir="tl">
                <a:rot lat="0" lon="0" rev="6600000"/>
              </a:lightRig>
            </a:scene3d>
            <a:sp3d extrusionH="25400" contourW="8890">
              <a:bevelT w="38100" h="31750"/>
              <a:contourClr>
                <a:schemeClr val="accent2">
                  <a:shade val="75000"/>
                </a:schemeClr>
              </a:contourClr>
            </a:sp3d>
          </a:bodyPr>
          <a:lstStyle/>
          <a:p>
            <a:r>
              <a:rPr lang="en-GB" sz="66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Internet Safety</a:t>
            </a:r>
            <a:endParaRPr lang="en-GB" sz="66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
        <p:nvSpPr>
          <p:cNvPr id="3" name="Content Placeholder 2"/>
          <p:cNvSpPr>
            <a:spLocks noGrp="1"/>
          </p:cNvSpPr>
          <p:nvPr>
            <p:ph idx="1"/>
          </p:nvPr>
        </p:nvSpPr>
        <p:spPr>
          <a:xfrm>
            <a:off x="0" y="3068960"/>
            <a:ext cx="9144000" cy="2448272"/>
          </a:xfrm>
        </p:spPr>
        <p:txBody>
          <a:bodyPr>
            <a:normAutofit/>
            <a:scene3d>
              <a:camera prst="orthographicFront"/>
              <a:lightRig rig="glow" dir="tl">
                <a:rot lat="0" lon="0" rev="5400000"/>
              </a:lightRig>
            </a:scene3d>
            <a:sp3d contourW="12700">
              <a:bevelT w="25400" h="25400"/>
              <a:contourClr>
                <a:schemeClr val="accent6">
                  <a:shade val="73000"/>
                </a:schemeClr>
              </a:contourClr>
            </a:sp3d>
          </a:bodyPr>
          <a:lstStyle/>
          <a:p>
            <a:pPr algn="ctr">
              <a:buNone/>
            </a:pPr>
            <a:endParaRPr lang="en-GB" sz="44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endParaRPr>
          </a:p>
        </p:txBody>
      </p:sp>
      <p:sp>
        <p:nvSpPr>
          <p:cNvPr id="15362" name="AutoShape 2" descr="Image result for internet safety images"/>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a:p>
        </p:txBody>
      </p:sp>
      <p:pic>
        <p:nvPicPr>
          <p:cNvPr id="15364" name="Picture 4" descr="http://bchs.uk.net/wp-content/uploads/2014/09/ceop-logo.jpg"/>
          <p:cNvPicPr>
            <a:picLocks noChangeAspect="1" noChangeArrowheads="1"/>
          </p:cNvPicPr>
          <p:nvPr/>
        </p:nvPicPr>
        <p:blipFill>
          <a:blip r:embed="rId4" cstate="print"/>
          <a:srcRect/>
          <a:stretch>
            <a:fillRect/>
          </a:stretch>
        </p:blipFill>
        <p:spPr bwMode="auto">
          <a:xfrm>
            <a:off x="5752066" y="5445224"/>
            <a:ext cx="3391934" cy="1412777"/>
          </a:xfrm>
          <a:prstGeom prst="rect">
            <a:avLst/>
          </a:prstGeom>
          <a:noFill/>
        </p:spPr>
      </p:pic>
      <p:pic>
        <p:nvPicPr>
          <p:cNvPr id="15366" name="Picture 6" descr="http://www.industrytrust.co.uk/wp-content/uploads/2013/08/childnet-logo-720x240.jpg"/>
          <p:cNvPicPr>
            <a:picLocks noChangeAspect="1" noChangeArrowheads="1"/>
          </p:cNvPicPr>
          <p:nvPr/>
        </p:nvPicPr>
        <p:blipFill>
          <a:blip r:embed="rId5" cstate="print"/>
          <a:srcRect/>
          <a:stretch>
            <a:fillRect/>
          </a:stretch>
        </p:blipFill>
        <p:spPr bwMode="auto">
          <a:xfrm>
            <a:off x="1" y="5517232"/>
            <a:ext cx="3481730" cy="1340768"/>
          </a:xfrm>
          <a:prstGeom prst="rect">
            <a:avLst/>
          </a:prstGeom>
          <a:noFill/>
        </p:spPr>
      </p:pic>
      <p:pic>
        <p:nvPicPr>
          <p:cNvPr id="10" name="Picture 2"/>
          <p:cNvPicPr>
            <a:picLocks noChangeAspect="1" noChangeArrowheads="1"/>
          </p:cNvPicPr>
          <p:nvPr/>
        </p:nvPicPr>
        <p:blipFill rotWithShape="1">
          <a:blip r:embed="rId6" cstate="print">
            <a:extLst>
              <a:ext uri="{28A0092B-C50C-407E-A947-70E740481C1C}">
                <a14:useLocalDpi xmlns:a14="http://schemas.microsoft.com/office/drawing/2010/main" val="0"/>
              </a:ext>
            </a:extLst>
          </a:blip>
          <a:srcRect l="24726" t="5051" r="5008"/>
          <a:stretch/>
        </p:blipFill>
        <p:spPr bwMode="auto">
          <a:xfrm>
            <a:off x="683567" y="2384884"/>
            <a:ext cx="1847363" cy="1872208"/>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484" name="Picture 4" descr="https://encrypted-tbn0.gstatic.com/images?q=tbn:ANd9GcTbW0rUtn85slKighC9Bw9KnzT41nuBAPRHidIkwhitAXqVCvKz"/>
          <p:cNvPicPr>
            <a:picLocks noChangeAspect="1" noChangeArrowheads="1"/>
          </p:cNvPicPr>
          <p:nvPr/>
        </p:nvPicPr>
        <p:blipFill>
          <a:blip r:embed="rId7" cstate="print"/>
          <a:srcRect/>
          <a:stretch>
            <a:fillRect/>
          </a:stretch>
        </p:blipFill>
        <p:spPr bwMode="auto">
          <a:xfrm>
            <a:off x="3563888" y="1340768"/>
            <a:ext cx="2143125" cy="2143125"/>
          </a:xfrm>
          <a:prstGeom prst="rect">
            <a:avLst/>
          </a:prstGeom>
          <a:ln>
            <a:noFill/>
          </a:ln>
          <a:effectLst>
            <a:softEdge rad="112500"/>
          </a:effectLst>
        </p:spPr>
      </p:pic>
      <p:pic>
        <p:nvPicPr>
          <p:cNvPr id="20486" name="Picture 6" descr="http://lodzpost.com/wp-content/uploads/2014/11/Internet.jpg"/>
          <p:cNvPicPr>
            <a:picLocks noChangeAspect="1" noChangeArrowheads="1"/>
          </p:cNvPicPr>
          <p:nvPr/>
        </p:nvPicPr>
        <p:blipFill>
          <a:blip r:embed="rId8" cstate="print"/>
          <a:srcRect l="5769" r="4808"/>
          <a:stretch>
            <a:fillRect/>
          </a:stretch>
        </p:blipFill>
        <p:spPr bwMode="auto">
          <a:xfrm>
            <a:off x="6516216" y="2511785"/>
            <a:ext cx="2232248" cy="1944216"/>
          </a:xfrm>
          <a:prstGeom prst="rect">
            <a:avLst/>
          </a:prstGeom>
          <a:ln>
            <a:noFill/>
          </a:ln>
          <a:effectLst>
            <a:softEdge rad="112500"/>
          </a:effectLst>
        </p:spPr>
      </p:pic>
      <p:pic>
        <p:nvPicPr>
          <p:cNvPr id="1026" name="Picture 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502075" y="5517233"/>
            <a:ext cx="2204938" cy="134076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transition>
    <p:random/>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preview.noisegatemedia.com/~dunning/userImages/kidsoftheworld.jpg"/>
          <p:cNvPicPr>
            <a:picLocks noChangeAspect="1" noChangeArrowheads="1"/>
          </p:cNvPicPr>
          <p:nvPr/>
        </p:nvPicPr>
        <p:blipFill>
          <a:blip r:embed="rId2" cstate="print"/>
          <a:srcRect/>
          <a:stretch>
            <a:fillRect/>
          </a:stretch>
        </p:blipFill>
        <p:spPr bwMode="auto">
          <a:xfrm>
            <a:off x="6808747" y="0"/>
            <a:ext cx="2335253" cy="2276872"/>
          </a:xfrm>
          <a:prstGeom prst="rect">
            <a:avLst/>
          </a:prstGeom>
          <a:noFill/>
        </p:spPr>
      </p:pic>
      <p:sp>
        <p:nvSpPr>
          <p:cNvPr id="2" name="Title 1"/>
          <p:cNvSpPr>
            <a:spLocks noGrp="1"/>
          </p:cNvSpPr>
          <p:nvPr>
            <p:ph type="title"/>
          </p:nvPr>
        </p:nvSpPr>
        <p:spPr/>
        <p:txBody>
          <a:bodyPr>
            <a:no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l"/>
            <a:r>
              <a:rPr lang="en-GB" sz="72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This session...</a:t>
            </a:r>
            <a:endParaRPr lang="en-GB" sz="72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
        <p:nvSpPr>
          <p:cNvPr id="9" name="Content Placeholder 8"/>
          <p:cNvSpPr>
            <a:spLocks noGrp="1"/>
          </p:cNvSpPr>
          <p:nvPr>
            <p:ph idx="1"/>
          </p:nvPr>
        </p:nvSpPr>
        <p:spPr>
          <a:xfrm>
            <a:off x="323528" y="2060848"/>
            <a:ext cx="6624736" cy="4453955"/>
          </a:xfrm>
        </p:spPr>
        <p:style>
          <a:lnRef idx="1">
            <a:schemeClr val="accent3"/>
          </a:lnRef>
          <a:fillRef idx="2">
            <a:schemeClr val="accent3"/>
          </a:fillRef>
          <a:effectRef idx="1">
            <a:schemeClr val="accent3"/>
          </a:effectRef>
          <a:fontRef idx="minor">
            <a:schemeClr val="dk1"/>
          </a:fontRef>
        </p:style>
        <p:txBody>
          <a:bodyPr>
            <a:normAutofit fontScale="92500" lnSpcReduction="20000"/>
          </a:bodyPr>
          <a:lstStyle/>
          <a:p>
            <a:r>
              <a:rPr lang="en-GB" sz="60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Top Tips – the 4 C’s</a:t>
            </a:r>
          </a:p>
          <a:p>
            <a:r>
              <a:rPr lang="en-GB" sz="60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Parental Controls</a:t>
            </a:r>
          </a:p>
          <a:p>
            <a:r>
              <a:rPr lang="en-GB" sz="60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SMART rules</a:t>
            </a:r>
          </a:p>
          <a:p>
            <a:r>
              <a:rPr lang="en-GB" sz="60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Useful websites</a:t>
            </a:r>
          </a:p>
          <a:p>
            <a:r>
              <a:rPr lang="en-GB" sz="60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Questions</a:t>
            </a:r>
          </a:p>
          <a:p>
            <a:endParaRPr lang="en-GB"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pic>
        <p:nvPicPr>
          <p:cNvPr id="18434" name="Picture 2" descr="https://mrsb-is-online.wikispaces.com/file/view/Being_Smart_Rules.jpg/179120571/640x393/Being_Smart_Rules.jpg"/>
          <p:cNvPicPr>
            <a:picLocks noChangeAspect="1" noChangeArrowheads="1"/>
          </p:cNvPicPr>
          <p:nvPr/>
        </p:nvPicPr>
        <p:blipFill>
          <a:blip r:embed="rId3" cstate="print"/>
          <a:srcRect/>
          <a:stretch>
            <a:fillRect/>
          </a:stretch>
        </p:blipFill>
        <p:spPr bwMode="auto">
          <a:xfrm>
            <a:off x="6656848" y="4869160"/>
            <a:ext cx="2487152" cy="1988840"/>
          </a:xfrm>
          <a:prstGeom prst="rect">
            <a:avLst/>
          </a:prstGeom>
          <a:noFill/>
        </p:spPr>
      </p:pic>
    </p:spTree>
  </p:cSld>
  <p:clrMapOvr>
    <a:masterClrMapping/>
  </p:clrMapOvr>
  <p:transition>
    <p:random/>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a:gsLst>
            <a:gs pos="0">
              <a:srgbClr val="FF3399"/>
            </a:gs>
            <a:gs pos="25000">
              <a:srgbClr val="FF6633"/>
            </a:gs>
            <a:gs pos="50000">
              <a:srgbClr val="FFFF00"/>
            </a:gs>
            <a:gs pos="75000">
              <a:srgbClr val="01A78F"/>
            </a:gs>
            <a:gs pos="100000">
              <a:srgbClr val="3366FF"/>
            </a:gs>
          </a:gsLst>
          <a:lin ang="5400000" scaled="0"/>
        </a:gradFill>
        <a:effectLst/>
      </p:bgPr>
    </p:bg>
    <p:spTree>
      <p:nvGrpSpPr>
        <p:cNvPr id="1" name=""/>
        <p:cNvGrpSpPr/>
        <p:nvPr/>
      </p:nvGrpSpPr>
      <p:grpSpPr>
        <a:xfrm>
          <a:off x="0" y="0"/>
          <a:ext cx="0" cy="0"/>
          <a:chOff x="0" y="0"/>
          <a:chExt cx="0" cy="0"/>
        </a:xfrm>
      </p:grpSpPr>
      <p:pic>
        <p:nvPicPr>
          <p:cNvPr id="6" name="Can I be your friend.mp4">
            <a:hlinkClick r:id="" action="ppaction://media"/>
          </p:cNvPr>
          <p:cNvPicPr>
            <a:picLocks noRot="1" noChangeAspect="1"/>
          </p:cNvPicPr>
          <p:nvPr>
            <a:videoFile r:link="rId1"/>
          </p:nvPr>
        </p:nvPicPr>
        <p:blipFill>
          <a:blip r:embed="rId3" cstate="print"/>
          <a:stretch>
            <a:fillRect/>
          </a:stretch>
        </p:blipFill>
        <p:spPr>
          <a:xfrm>
            <a:off x="467544" y="233190"/>
            <a:ext cx="8208912" cy="6391620"/>
          </a:xfrm>
          <a:prstGeom prst="rect">
            <a:avLst/>
          </a:prstGeom>
        </p:spPr>
      </p:pic>
    </p:spTree>
  </p:cSld>
  <p:clrMapOvr>
    <a:masterClrMapping/>
  </p:clrMapOvr>
  <p:transition>
    <p:random/>
  </p:transition>
  <p:timing>
    <p:tnLst>
      <p:par>
        <p:cTn id="1" dur="indefinite" restart="never" nodeType="tmRoot">
          <p:childTnLst>
            <p:seq concurrent="1" nextAc="seek">
              <p:cTn id="2" restart="whenNotActive" fill="hold" evtFilter="cancelBubble" nodeType="interactiveSeq">
                <p:stCondLst>
                  <p:cond evt="onClick" delay="0">
                    <p:tgtEl>
                      <p:spTgt spid="6"/>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6"/>
                                        </p:tgtEl>
                                      </p:cBhvr>
                                    </p:cmd>
                                  </p:childTnLst>
                                </p:cTn>
                              </p:par>
                            </p:childTnLst>
                          </p:cTn>
                        </p:par>
                      </p:childTnLst>
                    </p:cTn>
                  </p:par>
                </p:childTnLst>
              </p:cTn>
              <p:nextCondLst>
                <p:cond evt="onClick" delay="0">
                  <p:tgtEl>
                    <p:spTgt spid="6"/>
                  </p:tgtEl>
                </p:cond>
              </p:nextCondLst>
            </p:seq>
            <p:video>
              <p:cMediaNode>
                <p:cTn id="7" fill="hold" display="0">
                  <p:stCondLst>
                    <p:cond delay="indefinite"/>
                  </p:stCondLst>
                  <p:endCondLst>
                    <p:cond evt="onNext" delay="0">
                      <p:tgtEl>
                        <p:sldTgt/>
                      </p:tgtEl>
                    </p:cond>
                    <p:cond evt="onPrev" delay="0">
                      <p:tgtEl>
                        <p:sldTgt/>
                      </p:tgtEl>
                    </p:cond>
                  </p:endCondLst>
                </p:cTn>
                <p:tgtEl>
                  <p:spTgt spid="6"/>
                </p:tgtEl>
              </p:cMediaNode>
            </p:vide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45332" y="189638"/>
            <a:ext cx="8229600" cy="1143000"/>
          </a:xfrm>
        </p:spPr>
        <p:txBody>
          <a:bodyPr>
            <a:normAutofit/>
            <a:scene3d>
              <a:camera prst="orthographicFront"/>
              <a:lightRig rig="flat" dir="tl">
                <a:rot lat="0" lon="0" rev="6600000"/>
              </a:lightRig>
            </a:scene3d>
            <a:sp3d extrusionH="25400" contourW="8890">
              <a:bevelT w="38100" h="31750"/>
              <a:contourClr>
                <a:schemeClr val="accent2">
                  <a:shade val="75000"/>
                </a:schemeClr>
              </a:contourClr>
            </a:sp3d>
          </a:bodyPr>
          <a:lstStyle/>
          <a:p>
            <a:r>
              <a:rPr lang="en-GB" sz="66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Our role...</a:t>
            </a:r>
            <a:endParaRPr lang="en-GB" sz="66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
        <p:nvSpPr>
          <p:cNvPr id="13314" name="AutoShape 2" descr="data:image/jpeg;base64,/9j/4AAQSkZJRgABAQAAAQABAAD/2wCEAAkGBxQTEhQUExQVFhUUFBcXFxgYFBUYFxwXFRUXFxcaFBgYHCggGBomHBQWITEhJSkrLi4uFx8zODMsNygtLiwBCgoKDg0OGxAQGiwkICQsLCwsLCwsLCwsLCwsLCwsLCwsLCwsLCwsLCwsLCwsLCwsLCwsLCwsLCwsLCwsLCwsLP/AABEIAOEA4QMBIgACEQEDEQH/xAAcAAABBQEBAQAAAAAAAAAAAAAAAQMEBQYCBwj/xABHEAACAQIEAwUGAgcGAwgDAAABAgMAEQQFEiEGMUETIlFhcQcygZGhsRRCFSNScsHR8FNigpKy4TNDohYkc5OzwsPxCCVj/8QAGgEAAwEBAQEAAAAAAAAAAAAAAAECAwQFBv/EACoRAAICAQQCAQIGAwAAAAAAAAABAhEDBBIhMUFRFBMiMlJhcYGRBaGx/9oADAMBAAIRAxEAPwD3CloooAKSlrJ+1DPzg8umkQ2kYdmnkz7X+AvQB5v7X/aWWZ8FhD3R3ZpAdyeqJ5eJrxktSMxO53J5/wC9ITUlHaGpmHbyqElS4G8qaAs0NDNfqabjeuzerJIjrvff7V7Z7IePe0/7riZbvsIWIAuAPdLePhXjEq/1eo6yFSCDa24sd9vCoZR9lUteaex/jj8VF+Gnb9fGO6Sd3T+LDrXpdMkKSlpKACloooAKKKKACkpaKACkpaKACiiigApKWkoAWiiigAopKRmAFzsBzoA6ryf/APINj+Fw69DKxPwXarfiD2vZfhmKKzTMDY9mO7cf3jtXkfHntBkzJ9OkRwJvGmxa9rEs38KTY6MCwrk05IN64tSGKpp+Jqj3pxTQBbQPtTwqugkqaj7VaZJ06A1FmjqVeuHW9ADvDuYth8TDKrFdEikkeF+9t6V9cQShlVgbhgCD5EXr49aLpX1RwLOXy/CsefZKPlt/ClQy+pKWkoELRSUtABRSUUALRSUUALRSE0A0ALRRSUALSUtJQAtFFFABXlnty4sfDQrhojZsQp1t1CDaw8Ca9Rfkbc7V8j8Uzyy4qdp3Lssrrcm9grEWHgKmTKirKEJfeiO96JZOlGG95b+NLwPyLJTZp6eIqT4dDTBpoGJeuga5ooEPK9SoZaginEamBbK16cFQYHqZGb/zqrEOwQFmCqLsSAB4sdhX1VkGB7DDQxf2car8QN68e9jnCvbTfipB+rhNkB/NJzv6CvcaQBSUtJQIWikpaACiiigApDS1w5oA5NJRRQUKDXQauaUUAxykopHcAEnkKCTqiqz9Mp4GkpWjX6GT0WdfKntJwPYY/Ep//VmHo51D719V18se1rF9rmmIsyuFYJdRYd0bjzI5XpSREWYwry86mQYUsQBXMcepq23C+Rk94issmTajXHj3MjyZVbDN3QSN9x9qy8uXsFDGN7HrpJHzFew/o+y2tXOXYLs9gBpPNSLiuKOp22dktOpHi/4a/Tl502Yq9vxGXQymxhQHyG9VOK4QhY3CW9DXRHVRZjLSvweTdnXQWvcMr4IwgALRBj5kmrqPhvDoP1eHj/yj+NV9deEL4z8s8CwmFkcgIjMTyAUn7V6XwX7NJJWU4n9Wp3CX7xA8fAfWtxgoZixWLDhNP5rKfkBWmyDLWRtbBix5sx+g8BTjOUn0KWKMU22W2W4BII1ijUKiiwAqVRRXScgUlLSUAFLSUtABRRRQAlIVpGNcigYpSktXQaugaAGxXLG9DvvauTSKQuu1Z/Oc01HQp2HPzP8AKn86x+kFV5nn5Cs2TUSl4PS0mmT++X8D+vzopiioPRou+OZccY+zwJjV22Z2v3Et3mvyX6185JkjmRtZJGthrG+s3Nynjc9a+qs2Cdme0F1/Z6E9AfEeVY3A5DGZjKV3cnfw62X9kelVlfo+cgeU5JwozSbiwB+Xl616Rl2UBFAAq1/Rgjc2HdJJHx5ipscO1cbTb5PQi0o8FNLhdqgfh7VpJoqrpcMTWEsZoplOcOSw086sfwDDzqXhcGFINTC9rmqjjpcg5eiuwuHe/dVj6A1d4DLpGPeGgefP4Cn+G942b9pz/wBNh/A1cKa68OJOKkzky6iSk4o6w8AQWFOUtITXX0cjdhRTTTj1ppsQaBEqgmoJkPU1zqp0Kyd2g8RShx41XaxXQeihWWFBNMxvXbGkUuRKK4mlCKWYgAC5J8BULIs2XFRdqgIQswUn8wU21DyNqBlhSM1qFcHbwpqWkUkcNXLSHr866tVfjJL7DkPqaTNoR3OinxMZVyG3N+fj51DkSxq9xMPap/fXl5jwqoRCxt4/es2j1cOS1+3ZGoq2/QUn9350UUy/kY/zIsc3l1yafyr96Fjuu3TlUWI6mJPWrPCcqa5PAfAhhDrv/RqKY7bGrJU8K4xMQIv1FTKBpjnXBWvHTZhA3NOSYgDYAk/1zqHMWY78vAVi6OpJjeosduVQ8yxBAsu7E6VH947CpztYWFd5NlmuUTN7kfuDxb9r0FYNOT2rya7lBbmXuXYXsokT9lQD69T86MVLZT6U+TWQzHiaI4psOrAtEAXHm38q9B/ZHg86Ed8+SxOazRjmGHiRv8aegzfV7wP3FRUkDDbfxrlYAOVOGRV9xeTTtP7S4TEqeRpp8UL+lVM9xyF/PwqlwnEkUhaOzRMvIuCoa3O2rnVqcboz+jOrNW2KFNnFjxrMQZj2g1Rssg/uHf4qd6EzZQd+7bnfb71vtOVyNP8AiT0pDiDrVeh5n7CqBs4UNbmduXW/n4VbZams6jub9OVOqFdl9HJflTk+JWNGeRgqKLsx5ACoeMx8cEbSysERBckn7eJ8q8s4k4pfGyWAK4dDdEOxcjk8g+y9Ky22+DXcorkkcYcSy4raPUkRYJEnJnZu6HkHhc7L8a9QyfBDD4eOIco4wPkN/rXlPCWH/E5hCp92AGVvC42QfM3+Feu4prD1qZcF4/uI2rrUiKe+x51EoFZ2dTimOYyW3dHPr5DwqCK6nWxv0P0Ncig2hGkdRKdQtzqfFl6q5fqfv1Nd4LD6Rc8z9KkiqSMMmV3SC1FFFMwM3hOdWijqKqsILNarcDasogx1DTlqaiFPAVYiNicIH35N4/z8ai/os/tD5f71Z1wTUPGn2XHJJdMhx5QgN2JbyPL5danj6VxXdOMFHpEynKXbI+OxGhGbwH/1XinEnDUokbFQse11FyfEnc+o8q9b4hmtHbxI/nVd+hrwmUyFCFLG4BW1r7itlFNcme5p8GZ4TzgzIHtYkWZfBxsa0TYsDnXleEz6ODFFlcdnK3eUgrZujAHpWm4vhmmwpkwRu+xIVt7cyVHU+VccoOMqPVx5FOG5mykxaKus8up8PWo7vHKl+5Ih6bHbyNef8D8YiYNhMXbXbSbiwYEbgjxrMYjGvleNKRuXi1agCx9xjy8NuVVT68kOa4fguOK8tXByI8EjBJnJBv7vUrXOH4xezJOI50U27ws59CN6d4yzksCAkZjZVk73MHro9ayYhPcUhGHvXBsfQ/E11422kzz88Yxm0j1HJ8NDi1Zo1ZCo3Dksu3QEGrrBY9MHEzzdyNObX1D0AG9/KovC2DEGDXxf7Csb7S8fqMUAPM629BsPrf5VbmQsaqxviLipsbIJJLrAp/VRf++TxbwHSoMWMBJNUMsoHl9q7wmpjpTdm2W3Uk2FNSpEOFs9p9j2A/UzYk85pNK/uR7f6tVbTFPdvSm8gy0YbCwwj/lxgH1tc/W9ITXPJnXiQUCg0CpNkDLcWprCxaWudwOQp6igq+KLCOQHlXZ2FQIzY3qbrvt1qkc040xKKWxopiMxACCN72q3hlvWdwE6uNSm4/rnVxBeueEuOByVFoldE0xCaMTLpFzWxA4XrlXquXFX5k06mIqbCieDQzVEGIqJmWZrEjO5sqgk1SEcZsnaNHH4tc+gqn9qOb9hgxEps0x0/wCEe9Vdg82ec9rcofy2PJelROKMnbGFWeQ6kFgdrW81rdRoybPKMxwYkW3yqy4czLEZel3LGMi4H1sL+VXX/ZWZZFBAZNQuR4eYO9L7SCt4MKtu4Nb+pHL7fOplBPsuGVwdxM/xxmUWIfD4jDKRMQTJYafd3F/E1E4oxX4orINP6uMKeh1XuRbrUdYrBmMepR3VN7WI5+fMj5Ur4cjQhiBI3Ygi5Hmem560ljSLlmcrXsQRv+rRrFlFwWa+w6eW55eVWfDeB7bEKAqi7chvbTt96qbCxIj2Y2W7bqeXjtv4V6F7McuAZpSoAUfYW5+t6ujJuza49gtkHJFA+leM53jO2xUsnQHQvov+969H4tzPssPLJ10kL+82w+9eToNKDx5n1qWbPhURMfJWw9kOD141XZdSxKZCDyv7q3+Jv8Kwk73Nex+xvL9MEkx/O+keYT/e9RJlY47pcnr341WWw2J6daZIqpZLkdD0NM5hiGSy+Jv8vCs3I6Y4eaiXRWktVdg8z/a3Hj1+NWiMCLjcU07CUZR7OKUCuitKooJs6Si9ApKokc7Q+NFcUUCpHmOX4hozdfiOhrZ5bnEbCxOnybl8DWOjWu5SbaV5n6V5OPI4HdkwqZv/ANK4cEAzRAk2A7Rb38OdN47FBrBdx41g8NlQHMCpqZcvS49Ca6FqW/Bi9Gl5NMZAvvFQPEkD71GkzuAf8xWPgpB+dqpP0Sh57+u9S8Plsa9BVrM34E9Kl2yU+cg7ICb+X3NZviHLsVi2AsEhU3sTux8WA6eArUxhRyFSRWiySJ+hDyZ7KMlaNbE1Z/hPOnzIKbbECm8kn2ylhgukN9iayXFXCok1yR6e2e3eZ2+QHIVru1RlsxtfqCQfgelZTOeD5HBKZjiFXnpbSw+BABoU37KnCPW082xmXdlIIijMym8gDXUg8rdOd6gm3eIWQE7JubeQJ9b1oc84blwyNI82tuQIJuQbAah13NUJK3VdbMijnb3T+Xfp1511RaaPMnFxlVHUWHBYAKRpHeDHYk7Cw3vvevYchwggwaLaxe3y/r715nwnlxlxCXsbkEHa9uQ26eNe0ELp0ixAFvlV0SnTs8r9o2N1NFAP329Bsv8AGsbjZLCrjPp+2xU8g90NoX0Tb73rO5g/Ss2a3fJGhQswtueQ9TsK+lOGMuGHwsMXVY1v+8RdvqTXh/s7yoT4yEXuATI4tyCcr+ptX0IKymdGBcWOQLv6VW5g+pz4Db5VaatKFv68qpDUM68S5bGrFTcf161NweMI5Gx6jpUem2j6ip6OlpSVM0uGxobY7H+uVSqy0OI6H51ZQY4rsdx9a0UjlyadrotxRXEUoYXBvTlWcrVBRRRQB5chNWeF0qK9AlyaBjcxJf8Ad/lTZyDD/wBkv1/nXD8SXs3Wsj6MScQo61x+NHT6VdZlk6QvcRgoeR5keRvXcOgfsDbyBpfGku2D1kfCKuJpCLhDbxOw+tRcxxrxRNKwsq8vM9AK0bSRnmdXgOlVWcxCawI7i8h4nlWiw1yzF6qUnSMLheM8VILpCgFyBcseVWGHzjMH/slB/usf41KxfDjxBTh/dNyVbcX8vCuIs0MVu3iaO/5gNS7c9xy+NduPFCujnnqJ3VkrDZzOn/Hi1f3o+XxU05JxLBy1af3lK/cVPwmLilF1IYeRvWf48lSPDMABqk7i38W6/AXpvBFjjqprvkt3xshUPhjFKvVNekn90i4v5Gq/GcTBVZsThZ41Hvd1TbzujcvOvIMPJJC143aLfSGRiF7uxNuvyq2nzfFTXVsQzqANQJADX6d0b1ksDs3eqVXXJY59m+ExAvAXEisCC5Yi3mGO9Z5JmYEqwLObFbfAWPTakkiYAgot5G2Ph0+lulOwQlpApQHT3bqercjfnyFbRjtVHJkm5u2b/wBm2XWDSBbdFHme6P41pOKsxEGEmkHMjSnqe4n03peG8MI8OgGxIv8AFu6v/TqPwrJ+1DHXaHDjkO+3w2Ufer/Uz7ZiVXSn39TVHjHu1XGOkstUq7nxtUMtHrXsXycrHLiSNmIjU+S7t9bfKvTQKkcD5MMNgIISBcIC/mzbt9TVi2WLquDby86ycTqx5UlTKTNXsoXx+wqsqXmt+0IPTYfColZPs78SqKFoFFApGovY6iB1p8rY+ldYJdyfCpbLeqSJlOnRCbEFO8OdWeCzRX2OxqjzEWIHh/GoooujT6EckeTa6hRWO7VvE/Okqt5j8F/mPRKKSlrQ8caxOHV1KsLg1jMzykRSaiB4K1unhW4pnFYZZFKsLg/1tTTE1ZhDLcgDmefkvWrLC4ItpY7IPmT/APVRMRljxSMSCQfzW2t0+NXEU36tB6/epycsMbcTmRAb1DxWFVgVYA9224/aqchpJE3+I+laQkTJGTxvCsLEsgaNr7GNip267bVWZnkMjqEmVMUi8if1co9GXYmtrIlrejH501p+5+la2Z0eONkcDPaCfspFJ/UYpdJ35hW5H1qqzHJJsOD2kToS1+0XePSfArsa9mzbI4pv+JGrW8RUCHh8RgjDyyRj9gkSR+hR77ehFLaPceOszFrgh1jHMbc/WrjhDAGWYbNqO5BvbfkQPIXrUZ7kEdmbEYfRtvNhb8vF4jf6XqdwXlsaa3jxCTkrZejeV16bUqHZqVAAA6KL/C2lf+kE/wCKvGc7zDt8TLL01FV/dXYfa/xr0zjTMuwwkrDZn7qDwLd0D4KPpXmPDuQYjFsI8NGW/ac7IvqaUhxKTHyXNhWw9nfAGIxE0UrRlYFkVmZttQXeyg869N4P9leHw1pMR+vm57juKfIdfjXoSqALAWA6Cs2y0KBRS0UhlDjsuYX/ADDx61TTQFfMf1zrbVDxWXq242P0+IqHA68WprhmPpRU/HZayHl/L4VCjW5ArOqO+M1JWifhVso896dpAKaxb2U+e1WZL7mV8rXJPiaYePwp2lqTui6ItLUm1FIvcbfF4lYkaRyFVBck9AKyWTcfpicUsEcLaWvZywvsCblLbDbxqN7XMaVgiiB/4shJ/dQD+LLVzh8vjweBuiKHjgLarDVrKbm/Pma3PmSqzf2jwwzmJY2kVW0u4YCxHPStu9b1FX+b8Qxw4X8Uo7RDpIANr6jbrWE4WypJMqxkjKCzFzqI3HZqGFj03vUX8UWyMKTyxIQel9X8aAPQcLnsc+CbElCE0MSpIv3b7X+FZvLs9WXDyThGVIidiQTsL86pstxpTKMVEfeWbs7f+IR/Jqe4OFsuzFDzUN8+zP8AKhoAwfHkZYB42VSfeuDb1FqusXxEqYiKAIW7UKQ4ItZiQNuvKsX2aDKwW06jMQvLVcEX87WvT0JP4rL78+yj/wBTW+lJAavE56oxRw2g3CE6ri3u6uXwqgHHSf2Lcz+cdT6VIcXzj/B/7Kj53g0GY4ZAihTpuAosbs3MdavcTSJrcUqI4X7NiJiQBqG1m077b1IzLNkjxKQ6Td7d6+3e2AI+FVnHUCo+GVQFGo2AFh7y8hUHjhG/FKRzWNW/ykmr3NE0maXEZmv4hcMUN2W+q4tyPT4VmuJ8JhoZlYrdiAdKNoa3mw5VMkm7XH4aRTbXArfGz3HzBFc8MQpiMbPNPpKxG/e90d6wvfoAKe5i2ouspyXCZrBG0kcqLBJ7pl1BiF/M1gSN/KtDn+aQ5XhlZIRo1hFRLLzBN+XlVvls0DA9gYyL79nptc+OnrWJ9qI7WXA4b+0lLH0Fl/ia58kmo2ehocMMueMZ9ct/slZPxXtAjTBRYvsWIlcpo1C4KluZtv7v1qtwPtWjkkSMYdxrdVv2i7aiBfl5117L4Y5MHLDKiv2OIewZQwFwOQPxqv8AZFgY3bFl40YpKmklQSu7+7flyHyrHdJ1z2erLT6THHNug24P2+pPj+j0XOc0jw0LTSmyL8yTyAHUmsxwn7QVxuIMAgZO6zKxcNcL+0LDT8zTHtkgdsEpX3UmUv6FWAJ+JFWXB+Y4SXCpJAiK0MVmXSA6kLuD1sbc+tW5PfVnHjwYo6P6ri5Ntq74j6v9yPxd7QYcE/ZKhmlFtShtKrffvNY726Wom49VTgwYW/74qkd8d3U+nfbfxrOeyrL0xM2Jxcyh212XUL2L3Ynfrawrr2mukWPy8myolibDYKJQTsKnfLbuOxaPTLOtNtbkk23b5e26S/c12bcUpFjYsG0RYzAd7ULDUSNxbflVLxxxDBgXUKpklYX0BtICnqzWNvIWqkzTNocTnWDeBw6jQpIBG4Lbb+tSOGYlxOd4t5AGEYcKGFwLMIxz8r/Ok5N8L2PHo8eFLJNOlDdJcq3dV+hc5BnUeKi7RNrGzKeanz8vOszmfHkXbdmEZo1NjJfryJVbbj41CyiX8O2bxryRHKeVpNAt8H+lN4XIL5O0+kG5L3/MNL6flYfWpcpNHbDS4MeRyn03FR5/Mr/0Xmd54uHRH0lw52sQOl71ao1wD4gH5153msxbL8Nfo7L8r16Fh/dX90fanF2wz4Y44L3cl/THKKKKs5Rn2wYcmPDSdEd1P+MKR/6dafFSDEZezIbiTDkj10cvW+1Tc8ypMVC8MnJhsRzBHIisjwxwXicLiFYzq0Klu6C++pSPd5X3rY+bIHCOLUZPiwT7vaA/40AH1NUhQrlEQP8AzMWSPQC38Kvsx9nEplcQzBYJGuynVcb3tYbNbpV5n3CJkgw0ELKqwOCdV9wOfLqTegDHYyEjHyYS3dmxUMnwFyf9RqdkJtDnC+Gv/wCQfwrWz8MasemL1CyJYrbcsAQDf41AwPCUqfj++lsWGCc+6SX97/N0oAzXAnBcWJiWeV2IDsOzFgDptzPOu+K8L2OZ4Yfl0pp9NbC1bfg3JXwmG7J2VjrZrre29vGonG3Cv41UZGCSx30k3sQehty3F70AZCJr5v6Lv/k/3rriI/8A7TC+if6mq0yPhCTCs00rCR2Fri5sOtyeZNc5jkry4uGcMoWPTcG9zYk7fOgRX+0M3kwv7x/1LRncGvM40/bhK/NHFWvEuRPiWhKsq9m1ze++4O1vSn8TkTvjosSGXQi2I31cmG3zqkyTFcLgnHQRPzi1p8BrNvqamcKQKZ8XhZCR2t18+6x5fOtJHwuwzD8UrLo5ld9Vyuk26c6b4k4MaaXt8PJ2ch589z4gjkaYdieyRLLih4SKPkDVRx9mrpm8BijMrYeMEIATcsGJ90X2BB+Fa/gTh18GknaOrNIwO19rA9Tz51xgOFpFzOXGu6lWUqii+oXCqL9OQPzrHIm6S9np/wCOzY8Upzn+V0vbfFf1ZmvZLjGM2NRlKFj2mg3BUlmuLHfa4p72N88b/wCIn/yVfZbwvJFmM+KDp2cykad9VyF+HMGl4E4WkwRxBkdG7ZlYab7W1c7/AL1Zxi01+lndqtVhnDM4vmax8fqu1/Bp8VAkiMjqGVwQVPIg9K8kw2V/gs4GGgYmOeNhpvchXRyFPjYqCCelb3jfIpsXEiwS9kySa73YX7pFrruOdVXBnArYaY4nES9rNYheZAvsSS25NtqqabkuP5MNFlx4cE5SyfiTWyvPh+io9jGJC/iYGNnDhreQ7pt6EU37VMOsmPwMbX0vZTbY2aUA2NTeJvZy74hsRhJhEXN2BLCzHmVZeh5286k47gmeR8AxlQnCqocnUSxVwxI+A61G2W3bR2fI0/yVqlk/Enap2ntr/pnMXkUWDznBxwhgpKMdTXNyWHP4VYcEfqs6x0bc27Qj/wAxW+xrRZzwrJNmMGLV0CRBbqb6jYsTbp1qFxpwNJiJxicNKIpSNL3JF9rXBXkbbGjY1yl5EtZiyxWPJP8AFjpv1K75MbgoTM+cuu47OS3/AJ2r7Iat8txy/wDZ2XcXGqP4tILD5NetjwdwmmDw7RMQ7y3MjW2NxbSPK33rHzeyuXtSiYgDDM+or3tX+XkWA2vS2SS67s0+bpss3GUqjGUZJ13tVP8AvwZ7PMEEyjAtazPK5v4g3IrfSYF41XUNiosRy5fSn+M+DjisPBBAyxrCdtV+QXSOXWm+C+FMThZXbEYgTI0egLqcgHUpvZtuQIqlFqVV6M8mux5MG7erTk9vNu3wR6K2P6Mi/YFFXsOL58PTGs8xzRIpQLqeREGskKNR5m1MY3HzJHDbsjJLIEvdjGLhjcdT7td8RYJpY0CosmmVHKMQAyqdxvtTGLwkhjw/ZwqpimDmIOoAUBx3SBb8160PKFOcOsWILoolw6kkAkowK6lKnnY8rdCDUxcce2SOws8JkJ8CCot6d6oQyuSRMSZNKPiF0hQdQRQhVQTYXNySfW1dZdhpWlEkqKgSHswA+q5JBY7DYd0W67mgBzLMbNMRIFjWBidN9XaFRsG8ADbl4Ufpc/i+w0jRo9+//Mtq0W/cua5yWGaFVgaMFEuFkDjdNyt0Ivq5CoRyOTX2+o9p+J7TRr7mj/h8uWrsz86AJmHxmJOJaJhDoUK5I16tLFgAOl+7XWWZhLLI4PZCNXdLAt2ncNrkcqkRYVhiZJNtLRIo33urOTt/iFQcowDRzSFoE70kjdsGXVpY3AItfyoAu3I623236+VUHEcJhiaWMC4Kix5d5gPlvV5NAradSg6WDLccmHIjz3qFxDg2lgdEAYkqbE2BAcEgnzANAGbxOYyRQlyEdwwFkJsbsBtfrU7CZsrM527NIUl1dSGDE/RakYnKTJCqrCsLCVG0hltpWRWY90W5A7VBw3Dbo2JU2MUqaUtzAbUWBHkWNqEInZZNM9ndY1jZbhQWMgv7urpy6dKWPNb4owae7o2a/wCcAMVt+6wNQcHl05mgZ4lBiVkaQPfWumy2Xpvvvyp2DIZQ6zkntfxJkKa/1ehrobC3vaLfKnYUWBxszyOkCx6YiFdpC27EAlUC+AI3PWlzHMJVmWKPshePWTIWH5gtlt61X5tlMpGIjWNZEmPaKS+kxyaQDfbcXFwRT+Y5cxmjfsEmCw6O8yjS2oG41DypDL8nxoU33G4NcugYEEXBFiPI8xRDEFUKoAVQAAOQA5AUAVWR5jLMC79kF71lUsXGliO9fbpUbLeIzKkR0AM8/ZOtzsCjOrL43VVPxNd8PZe0QKtAitZryhlJa7ki4AvyPXwqLhshkVsG4sDGAJhfnoV9DKepBYj0agCx/GzSSusKxiOJwjs+q7NYFggHKwI3PWuMZmUxeVYERhABr1kgsxXVoS3I6SNz40uHhmhlkCxiSOWTtAdYUqWADggjcbEi3jauJ8NPHJOYUV1nswJfTok0hDqFt1sqnbfnQBJjzYO2G0C6YhHe55jSqsP9VRZM5fsGdVTUMQYVuTp/4vZhjbfzpWyx4lwpiAc4dShBbTqVkCkgna91B+dMvkrthezYKWecSyLfu2abtGW/Ww286AJ2AzQtFK8gUGFnVipJU6Be633tY8uhvTeX53qwrTyroMYfWo3tp3sPEkW+dRmyeQYaXDoAEaWyWblC7hmt5gFwB6UqZCwXFRamMc6gq7NqcOV0tfy7qGgCwy2XEMbyrEqkXCqWLr5MTsdvCo+Q5hLNdn7IJ3rKpYuNLle9fboaYwODmOJSWSJUKxMjssmrWbrpsLchZufjS8N5e0Nw0CK3fvKGUl7uWANhfkevhQBfUUlLQAUUUUAFFFFABRRRQAUUUUAJS0UUAFJS0UAJS0UUAFFFFABRRRQAUUUUAFFFFABRRRQAUUUUAFJS0UAFFFFAH//Z"/>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a:p>
        </p:txBody>
      </p:sp>
      <p:sp>
        <p:nvSpPr>
          <p:cNvPr id="13316" name="AutoShape 4" descr="data:image/jpeg;base64,/9j/4AAQSkZJRgABAQAAAQABAAD/2wCEAAkGBxQTEhQUExQVFhUUFBcXFxgYFBUYFxwXFRUXFxcaFBgYHCggGBomHBQWITEhJSkrLi4uFx8zODMsNygtLiwBCgoKDg0OGxAQGiwkICQsLCwsLCwsLCwsLCwsLCwsLCwsLCwsLCwsLCwsLCwsLCwsLCwsLCwsLCwsLCwsLCwsLP/AABEIAOEA4QMBIgACEQEDEQH/xAAcAAABBQEBAQAAAAAAAAAAAAAAAQMEBQYCBwj/xABHEAACAQIEAwUGAgcGAwgDAAABAgMAEQQFEiEGMUETIlFhcQcygZGhsRRCFSNScsHR8FNigpKy4TNDohYkc5OzwsPxCCVj/8QAGgEAAwEBAQEAAAAAAAAAAAAAAAECAwQFBv/EACoRAAICAQQCAQIGAwAAAAAAAAABAhEDBBIhMUFRFBMiMlJhcYGRBaGx/9oADAMBAAIRAxEAPwD3CloooAKSlrJ+1DPzg8umkQ2kYdmnkz7X+AvQB5v7X/aWWZ8FhD3R3ZpAdyeqJ5eJrxktSMxO53J5/wC9ITUlHaGpmHbyqElS4G8qaAs0NDNfqabjeuzerJIjrvff7V7Z7IePe0/7riZbvsIWIAuAPdLePhXjEq/1eo6yFSCDa24sd9vCoZR9lUteaex/jj8VF+Gnb9fGO6Sd3T+LDrXpdMkKSlpKACloooAKKKKACkpaKACkpaKACiiigApKWkoAWiiigAopKRmAFzsBzoA6ryf/APINj+Fw69DKxPwXarfiD2vZfhmKKzTMDY9mO7cf3jtXkfHntBkzJ9OkRwJvGmxa9rEs38KTY6MCwrk05IN64tSGKpp+Jqj3pxTQBbQPtTwqugkqaj7VaZJ06A1FmjqVeuHW9ADvDuYth8TDKrFdEikkeF+9t6V9cQShlVgbhgCD5EXr49aLpX1RwLOXy/CsefZKPlt/ClQy+pKWkoELRSUtABRSUUALRSUUALRSE0A0ALRRSUALSUtJQAtFFFABXlnty4sfDQrhojZsQp1t1CDaw8Ca9Rfkbc7V8j8Uzyy4qdp3Lssrrcm9grEWHgKmTKirKEJfeiO96JZOlGG95b+NLwPyLJTZp6eIqT4dDTBpoGJeuga5ooEPK9SoZaginEamBbK16cFQYHqZGb/zqrEOwQFmCqLsSAB4sdhX1VkGB7DDQxf2car8QN68e9jnCvbTfipB+rhNkB/NJzv6CvcaQBSUtJQIWikpaACiiigApDS1w5oA5NJRRQUKDXQauaUUAxykopHcAEnkKCTqiqz9Mp4GkpWjX6GT0WdfKntJwPYY/Ep//VmHo51D719V18se1rF9rmmIsyuFYJdRYd0bjzI5XpSREWYwry86mQYUsQBXMcepq23C+Rk94issmTajXHj3MjyZVbDN3QSN9x9qy8uXsFDGN7HrpJHzFew/o+y2tXOXYLs9gBpPNSLiuKOp22dktOpHi/4a/Tl502Yq9vxGXQymxhQHyG9VOK4QhY3CW9DXRHVRZjLSvweTdnXQWvcMr4IwgALRBj5kmrqPhvDoP1eHj/yj+NV9deEL4z8s8CwmFkcgIjMTyAUn7V6XwX7NJJWU4n9Wp3CX7xA8fAfWtxgoZixWLDhNP5rKfkBWmyDLWRtbBix5sx+g8BTjOUn0KWKMU22W2W4BII1ijUKiiwAqVRRXScgUlLSUAFLSUtABRRRQAlIVpGNcigYpSktXQaugaAGxXLG9DvvauTSKQuu1Z/Oc01HQp2HPzP8AKn86x+kFV5nn5Cs2TUSl4PS0mmT++X8D+vzopiioPRou+OZccY+zwJjV22Z2v3Et3mvyX6185JkjmRtZJGthrG+s3Nynjc9a+qs2Cdme0F1/Z6E9AfEeVY3A5DGZjKV3cnfw62X9kelVlfo+cgeU5JwozSbiwB+Xl616Rl2UBFAAq1/Rgjc2HdJJHx5ipscO1cbTb5PQi0o8FNLhdqgfh7VpJoqrpcMTWEsZoplOcOSw086sfwDDzqXhcGFINTC9rmqjjpcg5eiuwuHe/dVj6A1d4DLpGPeGgefP4Cn+G942b9pz/wBNh/A1cKa68OJOKkzky6iSk4o6w8AQWFOUtITXX0cjdhRTTTj1ppsQaBEqgmoJkPU1zqp0Kyd2g8RShx41XaxXQeihWWFBNMxvXbGkUuRKK4mlCKWYgAC5J8BULIs2XFRdqgIQswUn8wU21DyNqBlhSM1qFcHbwpqWkUkcNXLSHr866tVfjJL7DkPqaTNoR3OinxMZVyG3N+fj51DkSxq9xMPap/fXl5jwqoRCxt4/es2j1cOS1+3ZGoq2/QUn9350UUy/kY/zIsc3l1yafyr96Fjuu3TlUWI6mJPWrPCcqa5PAfAhhDrv/RqKY7bGrJU8K4xMQIv1FTKBpjnXBWvHTZhA3NOSYgDYAk/1zqHMWY78vAVi6OpJjeosduVQ8yxBAsu7E6VH947CpztYWFd5NlmuUTN7kfuDxb9r0FYNOT2rya7lBbmXuXYXsokT9lQD69T86MVLZT6U+TWQzHiaI4psOrAtEAXHm38q9B/ZHg86Ed8+SxOazRjmGHiRv8aegzfV7wP3FRUkDDbfxrlYAOVOGRV9xeTTtP7S4TEqeRpp8UL+lVM9xyF/PwqlwnEkUhaOzRMvIuCoa3O2rnVqcboz+jOrNW2KFNnFjxrMQZj2g1Rssg/uHf4qd6EzZQd+7bnfb71vtOVyNP8AiT0pDiDrVeh5n7CqBs4UNbmduXW/n4VbZams6jub9OVOqFdl9HJflTk+JWNGeRgqKLsx5ACoeMx8cEbSysERBckn7eJ8q8s4k4pfGyWAK4dDdEOxcjk8g+y9Ky22+DXcorkkcYcSy4raPUkRYJEnJnZu6HkHhc7L8a9QyfBDD4eOIco4wPkN/rXlPCWH/E5hCp92AGVvC42QfM3+Feu4prD1qZcF4/uI2rrUiKe+x51EoFZ2dTimOYyW3dHPr5DwqCK6nWxv0P0Ncig2hGkdRKdQtzqfFl6q5fqfv1Nd4LD6Rc8z9KkiqSMMmV3SC1FFFMwM3hOdWijqKqsILNarcDasogx1DTlqaiFPAVYiNicIH35N4/z8ai/os/tD5f71Z1wTUPGn2XHJJdMhx5QgN2JbyPL5danj6VxXdOMFHpEynKXbI+OxGhGbwH/1XinEnDUokbFQse11FyfEnc+o8q9b4hmtHbxI/nVd+hrwmUyFCFLG4BW1r7itlFNcme5p8GZ4TzgzIHtYkWZfBxsa0TYsDnXleEz6ODFFlcdnK3eUgrZujAHpWm4vhmmwpkwRu+xIVt7cyVHU+VccoOMqPVx5FOG5mykxaKus8up8PWo7vHKl+5Ih6bHbyNef8D8YiYNhMXbXbSbiwYEbgjxrMYjGvleNKRuXi1agCx9xjy8NuVVT68kOa4fguOK8tXByI8EjBJnJBv7vUrXOH4xezJOI50U27ws59CN6d4yzksCAkZjZVk73MHro9ayYhPcUhGHvXBsfQ/E11422kzz88Yxm0j1HJ8NDi1Zo1ZCo3Dksu3QEGrrBY9MHEzzdyNObX1D0AG9/KovC2DEGDXxf7Csb7S8fqMUAPM629BsPrf5VbmQsaqxviLipsbIJJLrAp/VRf++TxbwHSoMWMBJNUMsoHl9q7wmpjpTdm2W3Uk2FNSpEOFs9p9j2A/UzYk85pNK/uR7f6tVbTFPdvSm8gy0YbCwwj/lxgH1tc/W9ITXPJnXiQUCg0CpNkDLcWprCxaWudwOQp6igq+KLCOQHlXZ2FQIzY3qbrvt1qkc040xKKWxopiMxACCN72q3hlvWdwE6uNSm4/rnVxBeueEuOByVFoldE0xCaMTLpFzWxA4XrlXquXFX5k06mIqbCieDQzVEGIqJmWZrEjO5sqgk1SEcZsnaNHH4tc+gqn9qOb9hgxEps0x0/wCEe9Vdg82ec9rcofy2PJelROKMnbGFWeQ6kFgdrW81rdRoybPKMxwYkW3yqy4czLEZel3LGMi4H1sL+VXX/ZWZZFBAZNQuR4eYO9L7SCt4MKtu4Nb+pHL7fOplBPsuGVwdxM/xxmUWIfD4jDKRMQTJYafd3F/E1E4oxX4orINP6uMKeh1XuRbrUdYrBmMepR3VN7WI5+fMj5Ur4cjQhiBI3Ygi5Hmem560ljSLlmcrXsQRv+rRrFlFwWa+w6eW55eVWfDeB7bEKAqi7chvbTt96qbCxIj2Y2W7bqeXjtv4V6F7McuAZpSoAUfYW5+t6ujJuza49gtkHJFA+leM53jO2xUsnQHQvov+969H4tzPssPLJ10kL+82w+9eToNKDx5n1qWbPhURMfJWw9kOD141XZdSxKZCDyv7q3+Jv8Kwk73Nex+xvL9MEkx/O+keYT/e9RJlY47pcnr341WWw2J6daZIqpZLkdD0NM5hiGSy+Jv8vCs3I6Y4eaiXRWktVdg8z/a3Hj1+NWiMCLjcU07CUZR7OKUCuitKooJs6Si9ApKokc7Q+NFcUUCpHmOX4hozdfiOhrZ5bnEbCxOnybl8DWOjWu5SbaV5n6V5OPI4HdkwqZv/ANK4cEAzRAk2A7Rb38OdN47FBrBdx41g8NlQHMCpqZcvS49Ca6FqW/Bi9Gl5NMZAvvFQPEkD71GkzuAf8xWPgpB+dqpP0Sh57+u9S8Plsa9BVrM34E9Kl2yU+cg7ICb+X3NZviHLsVi2AsEhU3sTux8WA6eArUxhRyFSRWiySJ+hDyZ7KMlaNbE1Z/hPOnzIKbbECm8kn2ylhgukN9iayXFXCok1yR6e2e3eZ2+QHIVru1RlsxtfqCQfgelZTOeD5HBKZjiFXnpbSw+BABoU37KnCPW082xmXdlIIijMym8gDXUg8rdOd6gm3eIWQE7JubeQJ9b1oc84blwyNI82tuQIJuQbAah13NUJK3VdbMijnb3T+Xfp1511RaaPMnFxlVHUWHBYAKRpHeDHYk7Cw3vvevYchwggwaLaxe3y/r715nwnlxlxCXsbkEHa9uQ26eNe0ELp0ixAFvlV0SnTs8r9o2N1NFAP329Bsv8AGsbjZLCrjPp+2xU8g90NoX0Tb73rO5g/Ss2a3fJGhQswtueQ9TsK+lOGMuGHwsMXVY1v+8RdvqTXh/s7yoT4yEXuATI4tyCcr+ptX0IKymdGBcWOQLv6VW5g+pz4Db5VaatKFv68qpDUM68S5bGrFTcf161NweMI5Gx6jpUem2j6ip6OlpSVM0uGxobY7H+uVSqy0OI6H51ZQY4rsdx9a0UjlyadrotxRXEUoYXBvTlWcrVBRRRQB5chNWeF0qK9AlyaBjcxJf8Ad/lTZyDD/wBkv1/nXD8SXs3Wsj6MScQo61x+NHT6VdZlk6QvcRgoeR5keRvXcOgfsDbyBpfGku2D1kfCKuJpCLhDbxOw+tRcxxrxRNKwsq8vM9AK0bSRnmdXgOlVWcxCawI7i8h4nlWiw1yzF6qUnSMLheM8VILpCgFyBcseVWGHzjMH/slB/usf41KxfDjxBTh/dNyVbcX8vCuIs0MVu3iaO/5gNS7c9xy+NduPFCujnnqJ3VkrDZzOn/Hi1f3o+XxU05JxLBy1af3lK/cVPwmLilF1IYeRvWf48lSPDMABqk7i38W6/AXpvBFjjqprvkt3xshUPhjFKvVNekn90i4v5Gq/GcTBVZsThZ41Hvd1TbzujcvOvIMPJJC143aLfSGRiF7uxNuvyq2nzfFTXVsQzqANQJADX6d0b1ksDs3eqVXXJY59m+ExAvAXEisCC5Yi3mGO9Z5JmYEqwLObFbfAWPTakkiYAgot5G2Ph0+lulOwQlpApQHT3bqercjfnyFbRjtVHJkm5u2b/wBm2XWDSBbdFHme6P41pOKsxEGEmkHMjSnqe4n03peG8MI8OgGxIv8AFu6v/TqPwrJ+1DHXaHDjkO+3w2Ufer/Uz7ZiVXSn39TVHjHu1XGOkstUq7nxtUMtHrXsXycrHLiSNmIjU+S7t9bfKvTQKkcD5MMNgIISBcIC/mzbt9TVi2WLquDby86ycTqx5UlTKTNXsoXx+wqsqXmt+0IPTYfColZPs78SqKFoFFApGovY6iB1p8rY+ldYJdyfCpbLeqSJlOnRCbEFO8OdWeCzRX2OxqjzEWIHh/GoooujT6EckeTa6hRWO7VvE/Okqt5j8F/mPRKKSlrQ8caxOHV1KsLg1jMzykRSaiB4K1unhW4pnFYZZFKsLg/1tTTE1ZhDLcgDmefkvWrLC4ItpY7IPmT/APVRMRljxSMSCQfzW2t0+NXEU36tB6/epycsMbcTmRAb1DxWFVgVYA9224/aqchpJE3+I+laQkTJGTxvCsLEsgaNr7GNip267bVWZnkMjqEmVMUi8if1co9GXYmtrIlrejH501p+5+la2Z0eONkcDPaCfspFJ/UYpdJ35hW5H1qqzHJJsOD2kToS1+0XePSfArsa9mzbI4pv+JGrW8RUCHh8RgjDyyRj9gkSR+hR77ehFLaPceOszFrgh1jHMbc/WrjhDAGWYbNqO5BvbfkQPIXrUZ7kEdmbEYfRtvNhb8vF4jf6XqdwXlsaa3jxCTkrZejeV16bUqHZqVAAA6KL/C2lf+kE/wCKvGc7zDt8TLL01FV/dXYfa/xr0zjTMuwwkrDZn7qDwLd0D4KPpXmPDuQYjFsI8NGW/ac7IvqaUhxKTHyXNhWw9nfAGIxE0UrRlYFkVmZttQXeyg869N4P9leHw1pMR+vm57juKfIdfjXoSqALAWA6Cs2y0KBRS0UhlDjsuYX/ADDx61TTQFfMf1zrbVDxWXq242P0+IqHA68WprhmPpRU/HZayHl/L4VCjW5ArOqO+M1JWifhVso896dpAKaxb2U+e1WZL7mV8rXJPiaYePwp2lqTui6ItLUm1FIvcbfF4lYkaRyFVBck9AKyWTcfpicUsEcLaWvZywvsCblLbDbxqN7XMaVgiiB/4shJ/dQD+LLVzh8vjweBuiKHjgLarDVrKbm/Pma3PmSqzf2jwwzmJY2kVW0u4YCxHPStu9b1FX+b8Qxw4X8Uo7RDpIANr6jbrWE4WypJMqxkjKCzFzqI3HZqGFj03vUX8UWyMKTyxIQel9X8aAPQcLnsc+CbElCE0MSpIv3b7X+FZvLs9WXDyThGVIidiQTsL86pstxpTKMVEfeWbs7f+IR/Jqe4OFsuzFDzUN8+zP8AKhoAwfHkZYB42VSfeuDb1FqusXxEqYiKAIW7UKQ4ItZiQNuvKsX2aDKwW06jMQvLVcEX87WvT0JP4rL78+yj/wBTW+lJAavE56oxRw2g3CE6ri3u6uXwqgHHSf2Lcz+cdT6VIcXzj/B/7Kj53g0GY4ZAihTpuAosbs3MdavcTSJrcUqI4X7NiJiQBqG1m077b1IzLNkjxKQ6Td7d6+3e2AI+FVnHUCo+GVQFGo2AFh7y8hUHjhG/FKRzWNW/ykmr3NE0maXEZmv4hcMUN2W+q4tyPT4VmuJ8JhoZlYrdiAdKNoa3mw5VMkm7XH4aRTbXArfGz3HzBFc8MQpiMbPNPpKxG/e90d6wvfoAKe5i2ouspyXCZrBG0kcqLBJ7pl1BiF/M1gSN/KtDn+aQ5XhlZIRo1hFRLLzBN+XlVvls0DA9gYyL79nptc+OnrWJ9qI7WXA4b+0lLH0Fl/ia58kmo2ehocMMueMZ9ct/slZPxXtAjTBRYvsWIlcpo1C4KluZtv7v1qtwPtWjkkSMYdxrdVv2i7aiBfl5117L4Y5MHLDKiv2OIewZQwFwOQPxqv8AZFgY3bFl40YpKmklQSu7+7flyHyrHdJ1z2erLT6THHNug24P2+pPj+j0XOc0jw0LTSmyL8yTyAHUmsxwn7QVxuIMAgZO6zKxcNcL+0LDT8zTHtkgdsEpX3UmUv6FWAJ+JFWXB+Y4SXCpJAiK0MVmXSA6kLuD1sbc+tW5PfVnHjwYo6P6ri5Ntq74j6v9yPxd7QYcE/ZKhmlFtShtKrffvNY726Wom49VTgwYW/74qkd8d3U+nfbfxrOeyrL0xM2Jxcyh212XUL2L3Ynfrawrr2mukWPy8myolibDYKJQTsKnfLbuOxaPTLOtNtbkk23b5e26S/c12bcUpFjYsG0RYzAd7ULDUSNxbflVLxxxDBgXUKpklYX0BtICnqzWNvIWqkzTNocTnWDeBw6jQpIBG4Lbb+tSOGYlxOd4t5AGEYcKGFwLMIxz8r/Ok5N8L2PHo8eFLJNOlDdJcq3dV+hc5BnUeKi7RNrGzKeanz8vOszmfHkXbdmEZo1NjJfryJVbbj41CyiX8O2bxryRHKeVpNAt8H+lN4XIL5O0+kG5L3/MNL6flYfWpcpNHbDS4MeRyn03FR5/Mr/0Xmd54uHRH0lw52sQOl71ao1wD4gH5153msxbL8Nfo7L8r16Fh/dX90fanF2wz4Y44L3cl/THKKKKs5Rn2wYcmPDSdEd1P+MKR/6dafFSDEZezIbiTDkj10cvW+1Tc8ypMVC8MnJhsRzBHIisjwxwXicLiFYzq0Klu6C++pSPd5X3rY+bIHCOLUZPiwT7vaA/40AH1NUhQrlEQP8AzMWSPQC38Kvsx9nEplcQzBYJGuynVcb3tYbNbpV5n3CJkgw0ELKqwOCdV9wOfLqTegDHYyEjHyYS3dmxUMnwFyf9RqdkJtDnC+Gv/wCQfwrWz8MasemL1CyJYrbcsAQDf41AwPCUqfj++lsWGCc+6SX97/N0oAzXAnBcWJiWeV2IDsOzFgDptzPOu+K8L2OZ4Yfl0pp9NbC1bfg3JXwmG7J2VjrZrre29vGonG3Cv41UZGCSx30k3sQehty3F70AZCJr5v6Lv/k/3rriI/8A7TC+if6mq0yPhCTCs00rCR2Fri5sOtyeZNc5jkry4uGcMoWPTcG9zYk7fOgRX+0M3kwv7x/1LRncGvM40/bhK/NHFWvEuRPiWhKsq9m1ze++4O1vSn8TkTvjosSGXQi2I31cmG3zqkyTFcLgnHQRPzi1p8BrNvqamcKQKZ8XhZCR2t18+6x5fOtJHwuwzD8UrLo5ld9Vyuk26c6b4k4MaaXt8PJ2ch589z4gjkaYdieyRLLih4SKPkDVRx9mrpm8BijMrYeMEIATcsGJ90X2BB+Fa/gTh18GknaOrNIwO19rA9Tz51xgOFpFzOXGu6lWUqii+oXCqL9OQPzrHIm6S9np/wCOzY8Upzn+V0vbfFf1ZmvZLjGM2NRlKFj2mg3BUlmuLHfa4p72N88b/wCIn/yVfZbwvJFmM+KDp2cykad9VyF+HMGl4E4WkwRxBkdG7ZlYab7W1c7/AL1Zxi01+lndqtVhnDM4vmax8fqu1/Bp8VAkiMjqGVwQVPIg9K8kw2V/gs4GGgYmOeNhpvchXRyFPjYqCCelb3jfIpsXEiwS9kySa73YX7pFrruOdVXBnArYaY4nES9rNYheZAvsSS25NtqqabkuP5MNFlx4cE5SyfiTWyvPh+io9jGJC/iYGNnDhreQ7pt6EU37VMOsmPwMbX0vZTbY2aUA2NTeJvZy74hsRhJhEXN2BLCzHmVZeh5286k47gmeR8AxlQnCqocnUSxVwxI+A61G2W3bR2fI0/yVqlk/Enap2ntr/pnMXkUWDznBxwhgpKMdTXNyWHP4VYcEfqs6x0bc27Qj/wAxW+xrRZzwrJNmMGLV0CRBbqb6jYsTbp1qFxpwNJiJxicNKIpSNL3JF9rXBXkbbGjY1yl5EtZiyxWPJP8AFjpv1K75MbgoTM+cuu47OS3/AJ2r7Iat8txy/wDZ2XcXGqP4tILD5NetjwdwmmDw7RMQ7y3MjW2NxbSPK33rHzeyuXtSiYgDDM+or3tX+XkWA2vS2SS67s0+bpss3GUqjGUZJ13tVP8AvwZ7PMEEyjAtazPK5v4g3IrfSYF41XUNiosRy5fSn+M+DjisPBBAyxrCdtV+QXSOXWm+C+FMThZXbEYgTI0egLqcgHUpvZtuQIqlFqVV6M8mux5MG7erTk9vNu3wR6K2P6Mi/YFFXsOL58PTGs8xzRIpQLqeREGskKNR5m1MY3HzJHDbsjJLIEvdjGLhjcdT7td8RYJpY0CosmmVHKMQAyqdxvtTGLwkhjw/ZwqpimDmIOoAUBx3SBb8160PKFOcOsWILoolw6kkAkowK6lKnnY8rdCDUxcce2SOws8JkJ8CCot6d6oQyuSRMSZNKPiF0hQdQRQhVQTYXNySfW1dZdhpWlEkqKgSHswA+q5JBY7DYd0W67mgBzLMbNMRIFjWBidN9XaFRsG8ADbl4Ufpc/i+w0jRo9+//Mtq0W/cua5yWGaFVgaMFEuFkDjdNyt0Ivq5CoRyOTX2+o9p+J7TRr7mj/h8uWrsz86AJmHxmJOJaJhDoUK5I16tLFgAOl+7XWWZhLLI4PZCNXdLAt2ncNrkcqkRYVhiZJNtLRIo33urOTt/iFQcowDRzSFoE70kjdsGXVpY3AItfyoAu3I623236+VUHEcJhiaWMC4Kix5d5gPlvV5NAradSg6WDLccmHIjz3qFxDg2lgdEAYkqbE2BAcEgnzANAGbxOYyRQlyEdwwFkJsbsBtfrU7CZsrM527NIUl1dSGDE/RakYnKTJCqrCsLCVG0hltpWRWY90W5A7VBw3Dbo2JU2MUqaUtzAbUWBHkWNqEInZZNM9ndY1jZbhQWMgv7urpy6dKWPNb4owae7o2a/wCcAMVt+6wNQcHl05mgZ4lBiVkaQPfWumy2Xpvvvyp2DIZQ6zkntfxJkKa/1ehrobC3vaLfKnYUWBxszyOkCx6YiFdpC27EAlUC+AI3PWlzHMJVmWKPshePWTIWH5gtlt61X5tlMpGIjWNZEmPaKS+kxyaQDfbcXFwRT+Y5cxmjfsEmCw6O8yjS2oG41DypDL8nxoU33G4NcugYEEXBFiPI8xRDEFUKoAVQAAOQA5AUAVWR5jLMC79kF71lUsXGliO9fbpUbLeIzKkR0AM8/ZOtzsCjOrL43VVPxNd8PZe0QKtAitZryhlJa7ki4AvyPXwqLhshkVsG4sDGAJhfnoV9DKepBYj0agCx/GzSSusKxiOJwjs+q7NYFggHKwI3PWuMZmUxeVYERhABr1kgsxXVoS3I6SNz40uHhmhlkCxiSOWTtAdYUqWADggjcbEi3jauJ8NPHJOYUV1nswJfTok0hDqFt1sqnbfnQBJjzYO2G0C6YhHe55jSqsP9VRZM5fsGdVTUMQYVuTp/4vZhjbfzpWyx4lwpiAc4dShBbTqVkCkgna91B+dMvkrthezYKWecSyLfu2abtGW/Ww286AJ2AzQtFK8gUGFnVipJU6Be633tY8uhvTeX53qwrTyroMYfWo3tp3sPEkW+dRmyeQYaXDoAEaWyWblC7hmt5gFwB6UqZCwXFRamMc6gq7NqcOV0tfy7qGgCwy2XEMbyrEqkXCqWLr5MTsdvCo+Q5hLNdn7IJ3rKpYuNLle9fboaYwODmOJSWSJUKxMjssmrWbrpsLchZufjS8N5e0Nw0CK3fvKGUl7uWANhfkevhQBfUUlLQAUUUUAFFFFABRRRQAUUUUAJS0UUAFJS0UAJS0UUAFFFFABRRRQAUUUUAFFFFABRRRQAUUUUAFJS0UAFFFFAH//Z"/>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a:p>
        </p:txBody>
      </p:sp>
      <p:pic>
        <p:nvPicPr>
          <p:cNvPr id="13318" name="Picture 6" descr="http://cdn.evbuc.com/images/11723187/116381873041/1/logo.jpg"/>
          <p:cNvPicPr>
            <a:picLocks noChangeAspect="1" noChangeArrowheads="1"/>
          </p:cNvPicPr>
          <p:nvPr/>
        </p:nvPicPr>
        <p:blipFill>
          <a:blip r:embed="rId2" cstate="print"/>
          <a:srcRect/>
          <a:stretch>
            <a:fillRect/>
          </a:stretch>
        </p:blipFill>
        <p:spPr bwMode="auto">
          <a:xfrm>
            <a:off x="925523" y="3645024"/>
            <a:ext cx="7678925" cy="2917993"/>
          </a:xfrm>
          <a:prstGeom prst="rect">
            <a:avLst/>
          </a:prstGeom>
          <a:noFill/>
        </p:spPr>
      </p:pic>
      <p:pic>
        <p:nvPicPr>
          <p:cNvPr id="13320" name="Picture 8" descr="C:\Users\Joanne\AppData\Local\Microsoft\Windows\INetCache\IE\SWXL6E3J\support[1].jpg"/>
          <p:cNvPicPr>
            <a:picLocks noChangeAspect="1" noChangeArrowheads="1"/>
          </p:cNvPicPr>
          <p:nvPr/>
        </p:nvPicPr>
        <p:blipFill>
          <a:blip r:embed="rId3" cstate="print"/>
          <a:srcRect/>
          <a:stretch>
            <a:fillRect/>
          </a:stretch>
        </p:blipFill>
        <p:spPr bwMode="auto">
          <a:xfrm>
            <a:off x="0" y="0"/>
            <a:ext cx="2627784" cy="2627784"/>
          </a:xfrm>
          <a:prstGeom prst="rect">
            <a:avLst/>
          </a:prstGeom>
          <a:noFill/>
        </p:spPr>
      </p:pic>
      <p:sp>
        <p:nvSpPr>
          <p:cNvPr id="3" name="TextBox 2"/>
          <p:cNvSpPr txBox="1"/>
          <p:nvPr/>
        </p:nvSpPr>
        <p:spPr>
          <a:xfrm>
            <a:off x="2915816" y="1772816"/>
            <a:ext cx="5688632" cy="2308324"/>
          </a:xfrm>
          <a:prstGeom prst="rect">
            <a:avLst/>
          </a:prstGeom>
          <a:noFill/>
        </p:spPr>
        <p:txBody>
          <a:bodyPr wrap="square" rtlCol="0">
            <a:spAutoFit/>
          </a:bodyPr>
          <a:lstStyle/>
          <a:p>
            <a:r>
              <a:rPr lang="en-GB" sz="2400" dirty="0" smtClean="0">
                <a:solidFill>
                  <a:schemeClr val="tx2">
                    <a:lumMod val="50000"/>
                  </a:schemeClr>
                </a:solidFill>
              </a:rPr>
              <a:t>Children need to be taught to use technology safely and respectfully, keep their personal information private and know where to go for help and support when they have concerns about material on the internet.</a:t>
            </a:r>
            <a:endParaRPr lang="en-GB" sz="2400" dirty="0">
              <a:solidFill>
                <a:schemeClr val="tx2">
                  <a:lumMod val="50000"/>
                </a:schemeClr>
              </a:solidFill>
            </a:endParaRPr>
          </a:p>
        </p:txBody>
      </p:sp>
    </p:spTree>
  </p:cSld>
  <p:clrMapOvr>
    <a:masterClrMapping/>
  </p:clrMapOvr>
  <p:transition>
    <p:random/>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8" name="Picture 4" descr="https://openclipart.org/image/2400px/svg_to_png/222288/Simple-Landscape.pn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pic>
        <p:nvPicPr>
          <p:cNvPr id="16386" name="Picture 2" descr="https://kensingtonnursery.files.wordpress.com/2012/05/british-nursery-in-dubai.jpg"/>
          <p:cNvPicPr>
            <a:picLocks noChangeAspect="1" noChangeArrowheads="1"/>
          </p:cNvPicPr>
          <p:nvPr/>
        </p:nvPicPr>
        <p:blipFill>
          <a:blip r:embed="rId3" cstate="print"/>
          <a:srcRect/>
          <a:stretch>
            <a:fillRect/>
          </a:stretch>
        </p:blipFill>
        <p:spPr bwMode="auto">
          <a:xfrm>
            <a:off x="2339752" y="2996952"/>
            <a:ext cx="4774443" cy="3559997"/>
          </a:xfrm>
          <a:prstGeom prst="rect">
            <a:avLst/>
          </a:prstGeom>
          <a:noFill/>
        </p:spPr>
      </p:pic>
      <p:sp>
        <p:nvSpPr>
          <p:cNvPr id="11" name="Oval Callout 10"/>
          <p:cNvSpPr/>
          <p:nvPr/>
        </p:nvSpPr>
        <p:spPr>
          <a:xfrm>
            <a:off x="1763688" y="260648"/>
            <a:ext cx="5580112" cy="2475656"/>
          </a:xfrm>
          <a:prstGeom prst="wedgeEllipseCallout">
            <a:avLst>
              <a:gd name="adj1" fmla="val -6415"/>
              <a:gd name="adj2" fmla="val 74373"/>
            </a:avLst>
          </a:prstGeom>
        </p:spPr>
        <p:style>
          <a:lnRef idx="1">
            <a:schemeClr val="accent6"/>
          </a:lnRef>
          <a:fillRef idx="2">
            <a:schemeClr val="accent6"/>
          </a:fillRef>
          <a:effectRef idx="1">
            <a:schemeClr val="accent6"/>
          </a:effectRef>
          <a:fontRef idx="minor">
            <a:schemeClr val="dk1"/>
          </a:fontRef>
        </p:style>
        <p:txBody>
          <a:bodyPr rtlCol="0" anchor="ctr"/>
          <a:lstStyle/>
          <a:p>
            <a:pPr algn="ctr"/>
            <a:endParaRPr lang="en-GB"/>
          </a:p>
        </p:txBody>
      </p:sp>
      <p:sp>
        <p:nvSpPr>
          <p:cNvPr id="3" name="Content Placeholder 2"/>
          <p:cNvSpPr>
            <a:spLocks noGrp="1"/>
          </p:cNvSpPr>
          <p:nvPr>
            <p:ph idx="1"/>
          </p:nvPr>
        </p:nvSpPr>
        <p:spPr>
          <a:xfrm>
            <a:off x="2195736" y="332656"/>
            <a:ext cx="4968552" cy="2016224"/>
          </a:xfrm>
        </p:spPr>
        <p:txBody>
          <a:bodyPr>
            <a:normAutofit fontScale="92500" lnSpcReduction="20000"/>
            <a:scene3d>
              <a:camera prst="orthographicFront"/>
              <a:lightRig rig="flat" dir="tl">
                <a:rot lat="0" lon="0" rev="6600000"/>
              </a:lightRig>
            </a:scene3d>
            <a:sp3d extrusionH="25400" contourW="8890">
              <a:bevelT w="38100" h="31750"/>
              <a:contourClr>
                <a:schemeClr val="accent2">
                  <a:shade val="75000"/>
                </a:schemeClr>
              </a:contourClr>
            </a:sp3d>
          </a:bodyPr>
          <a:lstStyle/>
          <a:p>
            <a:endParaRPr lang="en-GB"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a:p>
            <a:pPr>
              <a:buNone/>
            </a:pPr>
            <a:r>
              <a:rPr lang="en-GB" sz="54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How do we keep</a:t>
            </a:r>
          </a:p>
          <a:p>
            <a:pPr>
              <a:buNone/>
            </a:pPr>
            <a:r>
              <a:rPr lang="en-GB" sz="54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our children safe?</a:t>
            </a:r>
            <a:endParaRPr lang="en-GB" sz="54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Tree>
  </p:cSld>
  <p:clrMapOvr>
    <a:masterClrMapping/>
  </p:clrMapOvr>
  <p:transition>
    <p:random/>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7" descr="C:\Users\Joanne\AppData\Local\Microsoft\Windows\INetCache\IE\P9HKE5XN\Network[1].jpg"/>
          <p:cNvPicPr>
            <a:picLocks noChangeAspect="1" noChangeArrowheads="1"/>
          </p:cNvPicPr>
          <p:nvPr/>
        </p:nvPicPr>
        <p:blipFill>
          <a:blip r:embed="rId2" cstate="print">
            <a:duotone>
              <a:schemeClr val="bg2">
                <a:shade val="45000"/>
                <a:satMod val="135000"/>
              </a:schemeClr>
              <a:prstClr val="white"/>
            </a:duotone>
          </a:blip>
          <a:srcRect/>
          <a:stretch>
            <a:fillRect/>
          </a:stretch>
        </p:blipFill>
        <p:spPr bwMode="auto">
          <a:xfrm>
            <a:off x="0" y="0"/>
            <a:ext cx="9144000" cy="6858000"/>
          </a:xfrm>
          <a:prstGeom prst="rect">
            <a:avLst/>
          </a:prstGeom>
          <a:noFill/>
        </p:spPr>
      </p:pic>
      <p:sp>
        <p:nvSpPr>
          <p:cNvPr id="2" name="Title 1"/>
          <p:cNvSpPr>
            <a:spLocks noGrp="1"/>
          </p:cNvSpPr>
          <p:nvPr>
            <p:ph type="title"/>
          </p:nvPr>
        </p:nvSpPr>
        <p:spPr>
          <a:xfrm>
            <a:off x="0" y="0"/>
            <a:ext cx="9144000" cy="1916832"/>
          </a:xfrm>
        </p:spPr>
        <p:style>
          <a:lnRef idx="1">
            <a:schemeClr val="accent5"/>
          </a:lnRef>
          <a:fillRef idx="2">
            <a:schemeClr val="accent5"/>
          </a:fillRef>
          <a:effectRef idx="1">
            <a:schemeClr val="accent5"/>
          </a:effectRef>
          <a:fontRef idx="minor">
            <a:schemeClr val="dk1"/>
          </a:fontRef>
        </p:style>
        <p:txBody>
          <a:bodyPr>
            <a:noAutofit/>
            <a:scene3d>
              <a:camera prst="orthographicFront"/>
              <a:lightRig rig="flat" dir="tl">
                <a:rot lat="0" lon="0" rev="6600000"/>
              </a:lightRig>
            </a:scene3d>
            <a:sp3d extrusionH="25400" contourW="8890">
              <a:bevelT w="38100" h="31750"/>
              <a:contourClr>
                <a:schemeClr val="accent2">
                  <a:shade val="75000"/>
                </a:schemeClr>
              </a:contourClr>
            </a:sp3d>
          </a:bodyPr>
          <a:lstStyle/>
          <a:p>
            <a:r>
              <a:rPr lang="en-GB" sz="60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How the world has changed...</a:t>
            </a:r>
            <a:endParaRPr lang="en-GB" sz="60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
        <p:nvSpPr>
          <p:cNvPr id="3" name="Content Placeholder 2"/>
          <p:cNvSpPr>
            <a:spLocks noGrp="1"/>
          </p:cNvSpPr>
          <p:nvPr>
            <p:ph idx="1"/>
          </p:nvPr>
        </p:nvSpPr>
        <p:spPr>
          <a:xfrm>
            <a:off x="323528" y="2132856"/>
            <a:ext cx="5472608" cy="4536504"/>
          </a:xfrm>
          <a:ln/>
        </p:spPr>
        <p:style>
          <a:lnRef idx="1">
            <a:schemeClr val="accent6"/>
          </a:lnRef>
          <a:fillRef idx="2">
            <a:schemeClr val="accent6"/>
          </a:fillRef>
          <a:effectRef idx="1">
            <a:schemeClr val="accent6"/>
          </a:effectRef>
          <a:fontRef idx="minor">
            <a:schemeClr val="dk1"/>
          </a:fontRef>
        </p:style>
        <p:txBody>
          <a:bodyPr>
            <a:noAutofit/>
          </a:bodyPr>
          <a:lstStyle/>
          <a:p>
            <a:pPr>
              <a:buNone/>
            </a:pPr>
            <a:r>
              <a:rPr lang="en-GB" sz="2400" dirty="0" smtClean="0"/>
              <a:t>     </a:t>
            </a:r>
            <a:r>
              <a:rPr lang="en-GB" sz="4000" b="1" dirty="0" smtClean="0"/>
              <a:t>41% of young people aged between 5-15 have a games console in their room  (</a:t>
            </a:r>
            <a:r>
              <a:rPr lang="en-GB" sz="4000" b="1" dirty="0" err="1" smtClean="0"/>
              <a:t>Ofcom</a:t>
            </a:r>
            <a:r>
              <a:rPr lang="en-GB" sz="4000" b="1" dirty="0" smtClean="0"/>
              <a:t>)</a:t>
            </a:r>
          </a:p>
          <a:p>
            <a:pPr lvl="2"/>
            <a:r>
              <a:rPr lang="en-GB" sz="2000" b="1" i="1" dirty="0" err="1" smtClean="0"/>
              <a:t>Ofcom</a:t>
            </a:r>
            <a:r>
              <a:rPr lang="en-GB" sz="2000" i="1" dirty="0" smtClean="0"/>
              <a:t> is the communications regulator in the UK</a:t>
            </a:r>
          </a:p>
          <a:p>
            <a:pPr algn="ctr">
              <a:buNone/>
            </a:pPr>
            <a:r>
              <a:rPr lang="en-GB" sz="4000" b="1" i="1" dirty="0" smtClean="0">
                <a:ln w="10541" cmpd="sng">
                  <a:solidFill>
                    <a:schemeClr val="accent1">
                      <a:shade val="88000"/>
                      <a:satMod val="110000"/>
                    </a:schemeClr>
                  </a:solidFill>
                  <a:prstDash val="solid"/>
                </a:ln>
                <a:solidFill>
                  <a:srgbClr val="FF0000"/>
                </a:solidFill>
              </a:rPr>
              <a:t>6/10 children have access to the Internet...</a:t>
            </a:r>
            <a:endParaRPr lang="en-GB" sz="4000" b="1" i="1" dirty="0">
              <a:ln w="10541" cmpd="sng">
                <a:solidFill>
                  <a:schemeClr val="accent1">
                    <a:shade val="88000"/>
                    <a:satMod val="110000"/>
                  </a:schemeClr>
                </a:solidFill>
                <a:prstDash val="solid"/>
              </a:ln>
              <a:solidFill>
                <a:srgbClr val="FF0000"/>
              </a:solidFill>
            </a:endParaRPr>
          </a:p>
        </p:txBody>
      </p:sp>
      <p:pic>
        <p:nvPicPr>
          <p:cNvPr id="11266" name="Picture 2" descr="http://www.bitterwallet.com/wp-content/uploads/2009/05/old_mobile_phones_001.jpg"/>
          <p:cNvPicPr>
            <a:picLocks noChangeAspect="1" noChangeArrowheads="1"/>
          </p:cNvPicPr>
          <p:nvPr/>
        </p:nvPicPr>
        <p:blipFill>
          <a:blip r:embed="rId3" cstate="print"/>
          <a:srcRect/>
          <a:stretch>
            <a:fillRect/>
          </a:stretch>
        </p:blipFill>
        <p:spPr bwMode="auto">
          <a:xfrm>
            <a:off x="6516216" y="4869160"/>
            <a:ext cx="1944216" cy="1725492"/>
          </a:xfrm>
          <a:prstGeom prst="rect">
            <a:avLst/>
          </a:prstGeom>
          <a:noFill/>
        </p:spPr>
      </p:pic>
      <p:pic>
        <p:nvPicPr>
          <p:cNvPr id="11270" name="Picture 6" descr="http://www.old-computers.com/museum/photos/acorn_bbc-master-compact_1.jpg"/>
          <p:cNvPicPr>
            <a:picLocks noChangeAspect="1" noChangeArrowheads="1"/>
          </p:cNvPicPr>
          <p:nvPr/>
        </p:nvPicPr>
        <p:blipFill>
          <a:blip r:embed="rId4" cstate="print"/>
          <a:srcRect/>
          <a:stretch>
            <a:fillRect/>
          </a:stretch>
        </p:blipFill>
        <p:spPr bwMode="auto">
          <a:xfrm>
            <a:off x="6084168" y="1988840"/>
            <a:ext cx="2592288" cy="2747826"/>
          </a:xfrm>
          <a:prstGeom prst="rect">
            <a:avLst/>
          </a:prstGeom>
          <a:noFill/>
        </p:spPr>
      </p:pic>
    </p:spTree>
  </p:cSld>
  <p:clrMapOvr>
    <a:masterClrMapping/>
  </p:clrMapOvr>
  <p:transition>
    <p:random/>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1520" y="274638"/>
            <a:ext cx="8712968" cy="1143000"/>
          </a:xfrm>
        </p:spPr>
        <p:style>
          <a:lnRef idx="1">
            <a:schemeClr val="accent1"/>
          </a:lnRef>
          <a:fillRef idx="2">
            <a:schemeClr val="accent1"/>
          </a:fillRef>
          <a:effectRef idx="1">
            <a:schemeClr val="accent1"/>
          </a:effectRef>
          <a:fontRef idx="minor">
            <a:schemeClr val="dk1"/>
          </a:fontRef>
        </p:style>
        <p:txBody>
          <a:bodyPr>
            <a:noAutofit/>
            <a:scene3d>
              <a:camera prst="orthographicFront"/>
              <a:lightRig rig="flat" dir="tl">
                <a:rot lat="0" lon="0" rev="6600000"/>
              </a:lightRig>
            </a:scene3d>
            <a:sp3d extrusionH="25400" contourW="8890">
              <a:bevelT w="38100" h="31750"/>
              <a:contourClr>
                <a:schemeClr val="accent2">
                  <a:shade val="75000"/>
                </a:schemeClr>
              </a:contourClr>
            </a:sp3d>
          </a:bodyPr>
          <a:lstStyle/>
          <a:p>
            <a:r>
              <a:rPr lang="en-GB" sz="54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How do we use the Internet?</a:t>
            </a:r>
            <a:endParaRPr lang="en-GB" sz="54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pic>
        <p:nvPicPr>
          <p:cNvPr id="31746" name="Picture 2" descr="https://politweets.files.wordpress.com/2010/03/post-10-internet-browser-logos.jpg"/>
          <p:cNvPicPr>
            <a:picLocks noChangeAspect="1" noChangeArrowheads="1"/>
          </p:cNvPicPr>
          <p:nvPr/>
        </p:nvPicPr>
        <p:blipFill>
          <a:blip r:embed="rId2" cstate="print"/>
          <a:srcRect/>
          <a:stretch>
            <a:fillRect/>
          </a:stretch>
        </p:blipFill>
        <p:spPr bwMode="auto">
          <a:xfrm>
            <a:off x="395536" y="2060848"/>
            <a:ext cx="8352928" cy="4176464"/>
          </a:xfrm>
          <a:prstGeom prst="rect">
            <a:avLst/>
          </a:prstGeom>
          <a:noFill/>
        </p:spPr>
      </p:pic>
      <p:sp>
        <p:nvSpPr>
          <p:cNvPr id="5" name="Rectangle 4"/>
          <p:cNvSpPr/>
          <p:nvPr/>
        </p:nvSpPr>
        <p:spPr>
          <a:xfrm>
            <a:off x="2915816" y="6211669"/>
            <a:ext cx="3240360" cy="646331"/>
          </a:xfrm>
          <a:prstGeom prst="rect">
            <a:avLst/>
          </a:prstGeom>
        </p:spPr>
        <p:txBody>
          <a:bodyPr wrap="square">
            <a:spAutoFit/>
          </a:bodyPr>
          <a:lstStyle/>
          <a:p>
            <a:r>
              <a:rPr lang="en-GB" dirty="0" smtClean="0">
                <a:hlinkClick r:id="rId3"/>
              </a:rPr>
              <a:t>https://youtu.be/aDycZH0CA4I</a:t>
            </a:r>
            <a:endParaRPr lang="en-GB" dirty="0" smtClean="0"/>
          </a:p>
          <a:p>
            <a:endParaRPr lang="en-GB" dirty="0"/>
          </a:p>
        </p:txBody>
      </p:sp>
    </p:spTree>
  </p:cSld>
  <p:clrMapOvr>
    <a:masterClrMapping/>
  </p:clrMapOvr>
  <p:transition>
    <p:random/>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9512" y="274638"/>
            <a:ext cx="8784976" cy="1426170"/>
          </a:xfrm>
        </p:spPr>
        <p:style>
          <a:lnRef idx="1">
            <a:schemeClr val="accent1"/>
          </a:lnRef>
          <a:fillRef idx="2">
            <a:schemeClr val="accent1"/>
          </a:fillRef>
          <a:effectRef idx="1">
            <a:schemeClr val="accent1"/>
          </a:effectRef>
          <a:fontRef idx="minor">
            <a:schemeClr val="dk1"/>
          </a:fontRef>
        </p:style>
        <p:txBody>
          <a:bodyPr>
            <a:noAutofit/>
            <a:scene3d>
              <a:camera prst="orthographicFront"/>
              <a:lightRig rig="flat" dir="tl">
                <a:rot lat="0" lon="0" rev="6600000"/>
              </a:lightRig>
            </a:scene3d>
            <a:sp3d extrusionH="25400" contourW="8890">
              <a:bevelT w="38100" h="31750"/>
              <a:contourClr>
                <a:schemeClr val="accent2">
                  <a:shade val="75000"/>
                </a:schemeClr>
              </a:contourClr>
            </a:sp3d>
          </a:bodyPr>
          <a:lstStyle/>
          <a:p>
            <a:r>
              <a:rPr lang="en-GB"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How well do you know...</a:t>
            </a:r>
            <a:br>
              <a:rPr lang="en-GB"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br>
            <a:r>
              <a:rPr lang="en-GB"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your app logo?</a:t>
            </a:r>
            <a:endParaRPr lang="en-GB"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pic>
        <p:nvPicPr>
          <p:cNvPr id="30722" name="Picture 2" descr="http://stech1.firstpost.com/tech2images/640x359/proportional/jpeg/2014/07/snapchat-vs-slingshot-624x351.jpg"/>
          <p:cNvPicPr>
            <a:picLocks noChangeAspect="1" noChangeArrowheads="1"/>
          </p:cNvPicPr>
          <p:nvPr/>
        </p:nvPicPr>
        <p:blipFill>
          <a:blip r:embed="rId2" cstate="print"/>
          <a:srcRect l="1185" r="52603" b="15767"/>
          <a:stretch>
            <a:fillRect/>
          </a:stretch>
        </p:blipFill>
        <p:spPr bwMode="auto">
          <a:xfrm>
            <a:off x="467544" y="5229200"/>
            <a:ext cx="1296144" cy="1329379"/>
          </a:xfrm>
          <a:prstGeom prst="rect">
            <a:avLst/>
          </a:prstGeom>
          <a:noFill/>
        </p:spPr>
      </p:pic>
      <p:pic>
        <p:nvPicPr>
          <p:cNvPr id="30724" name="Picture 4" descr="http://infospace.ischool.syr.edu/files/2013/09/google-chrome-app-iphone-logo.jpeg"/>
          <p:cNvPicPr>
            <a:picLocks noChangeAspect="1" noChangeArrowheads="1"/>
          </p:cNvPicPr>
          <p:nvPr/>
        </p:nvPicPr>
        <p:blipFill>
          <a:blip r:embed="rId3" cstate="print"/>
          <a:srcRect/>
          <a:stretch>
            <a:fillRect/>
          </a:stretch>
        </p:blipFill>
        <p:spPr bwMode="auto">
          <a:xfrm>
            <a:off x="2123728" y="5229200"/>
            <a:ext cx="1507350" cy="1286272"/>
          </a:xfrm>
          <a:prstGeom prst="rect">
            <a:avLst/>
          </a:prstGeom>
          <a:noFill/>
        </p:spPr>
      </p:pic>
      <p:pic>
        <p:nvPicPr>
          <p:cNvPr id="30726" name="Picture 6" descr="https://thefirstrun.files.wordpress.com/2012/10/instagram-logo1.jpg"/>
          <p:cNvPicPr>
            <a:picLocks noChangeAspect="1" noChangeArrowheads="1"/>
          </p:cNvPicPr>
          <p:nvPr/>
        </p:nvPicPr>
        <p:blipFill>
          <a:blip r:embed="rId4" cstate="print"/>
          <a:srcRect/>
          <a:stretch>
            <a:fillRect/>
          </a:stretch>
        </p:blipFill>
        <p:spPr bwMode="auto">
          <a:xfrm>
            <a:off x="3851920" y="3501008"/>
            <a:ext cx="1431951" cy="1431951"/>
          </a:xfrm>
          <a:prstGeom prst="rect">
            <a:avLst/>
          </a:prstGeom>
          <a:noFill/>
        </p:spPr>
      </p:pic>
      <p:pic>
        <p:nvPicPr>
          <p:cNvPr id="30728" name="Picture 8" descr="https://lh3.ggpht.com/lSLM0xhCA1RZOwaQcjhlwmsvaIQYaP3c5qbDKCgLALhydrgExnaSKZdGa8S3YtRuVA=w300"/>
          <p:cNvPicPr>
            <a:picLocks noChangeAspect="1" noChangeArrowheads="1"/>
          </p:cNvPicPr>
          <p:nvPr/>
        </p:nvPicPr>
        <p:blipFill>
          <a:blip r:embed="rId5" cstate="print"/>
          <a:srcRect/>
          <a:stretch>
            <a:fillRect/>
          </a:stretch>
        </p:blipFill>
        <p:spPr bwMode="auto">
          <a:xfrm>
            <a:off x="5724128" y="5085184"/>
            <a:ext cx="1489348" cy="1489348"/>
          </a:xfrm>
          <a:prstGeom prst="rect">
            <a:avLst/>
          </a:prstGeom>
          <a:noFill/>
        </p:spPr>
      </p:pic>
      <p:pic>
        <p:nvPicPr>
          <p:cNvPr id="30730" name="Picture 10" descr="http://img2.wikia.nocookie.net/__cb20130803014331/logopedia/images/0/0e/Facebook-app-icon.png"/>
          <p:cNvPicPr>
            <a:picLocks noChangeAspect="1" noChangeArrowheads="1"/>
          </p:cNvPicPr>
          <p:nvPr/>
        </p:nvPicPr>
        <p:blipFill>
          <a:blip r:embed="rId6" cstate="print"/>
          <a:srcRect/>
          <a:stretch>
            <a:fillRect/>
          </a:stretch>
        </p:blipFill>
        <p:spPr bwMode="auto">
          <a:xfrm>
            <a:off x="7524328" y="5085184"/>
            <a:ext cx="1317996" cy="1339603"/>
          </a:xfrm>
          <a:prstGeom prst="rect">
            <a:avLst/>
          </a:prstGeom>
          <a:noFill/>
        </p:spPr>
      </p:pic>
      <p:pic>
        <p:nvPicPr>
          <p:cNvPr id="30732" name="Picture 12" descr="http://cdn.jaxov.com/wp-content/uploads/2011/12/My-Xbox-LIVE-App-Logo.jpg"/>
          <p:cNvPicPr>
            <a:picLocks noChangeAspect="1" noChangeArrowheads="1"/>
          </p:cNvPicPr>
          <p:nvPr/>
        </p:nvPicPr>
        <p:blipFill>
          <a:blip r:embed="rId7" cstate="print"/>
          <a:srcRect/>
          <a:stretch>
            <a:fillRect/>
          </a:stretch>
        </p:blipFill>
        <p:spPr bwMode="auto">
          <a:xfrm>
            <a:off x="395536" y="3501008"/>
            <a:ext cx="1514103" cy="1514104"/>
          </a:xfrm>
          <a:prstGeom prst="rect">
            <a:avLst/>
          </a:prstGeom>
          <a:noFill/>
        </p:spPr>
      </p:pic>
      <p:pic>
        <p:nvPicPr>
          <p:cNvPr id="30734" name="Picture 14" descr="http://www.axial.net/wp-content/uploads/2014/02/Whatsapp-Icon-Logo.png"/>
          <p:cNvPicPr>
            <a:picLocks noChangeAspect="1" noChangeArrowheads="1"/>
          </p:cNvPicPr>
          <p:nvPr/>
        </p:nvPicPr>
        <p:blipFill>
          <a:blip r:embed="rId8" cstate="print"/>
          <a:srcRect/>
          <a:stretch>
            <a:fillRect/>
          </a:stretch>
        </p:blipFill>
        <p:spPr bwMode="auto">
          <a:xfrm>
            <a:off x="7596336" y="3573016"/>
            <a:ext cx="1224136" cy="1233317"/>
          </a:xfrm>
          <a:prstGeom prst="rect">
            <a:avLst/>
          </a:prstGeom>
          <a:noFill/>
        </p:spPr>
      </p:pic>
      <p:pic>
        <p:nvPicPr>
          <p:cNvPr id="30736" name="Picture 16" descr="http://www.gadg.com/wp-content/uploads/2011/06/apple_logo.png"/>
          <p:cNvPicPr>
            <a:picLocks noChangeAspect="1" noChangeArrowheads="1"/>
          </p:cNvPicPr>
          <p:nvPr/>
        </p:nvPicPr>
        <p:blipFill>
          <a:blip r:embed="rId9" cstate="print"/>
          <a:srcRect/>
          <a:stretch>
            <a:fillRect/>
          </a:stretch>
        </p:blipFill>
        <p:spPr bwMode="auto">
          <a:xfrm>
            <a:off x="1907704" y="3429000"/>
            <a:ext cx="1944216" cy="1458162"/>
          </a:xfrm>
          <a:prstGeom prst="rect">
            <a:avLst/>
          </a:prstGeom>
          <a:noFill/>
        </p:spPr>
      </p:pic>
      <p:pic>
        <p:nvPicPr>
          <p:cNvPr id="30738" name="Picture 18" descr="https://edshelf.com/wp-content/uploads/1357634981684icon-moshimonsters.png"/>
          <p:cNvPicPr>
            <a:picLocks noChangeAspect="1" noChangeArrowheads="1"/>
          </p:cNvPicPr>
          <p:nvPr/>
        </p:nvPicPr>
        <p:blipFill>
          <a:blip r:embed="rId10" cstate="print"/>
          <a:srcRect/>
          <a:stretch>
            <a:fillRect/>
          </a:stretch>
        </p:blipFill>
        <p:spPr bwMode="auto">
          <a:xfrm>
            <a:off x="3779912" y="5013176"/>
            <a:ext cx="1666875" cy="1666875"/>
          </a:xfrm>
          <a:prstGeom prst="rect">
            <a:avLst/>
          </a:prstGeom>
          <a:noFill/>
        </p:spPr>
      </p:pic>
      <p:pic>
        <p:nvPicPr>
          <p:cNvPr id="30740" name="Picture 20" descr="http://vignette3.wikia.nocookie.net/clubpenguin/images/a/a9/Penguin_Player_card_look_1222333.png/revision/latest?cb=20140723221416"/>
          <p:cNvPicPr>
            <a:picLocks noChangeAspect="1" noChangeArrowheads="1"/>
          </p:cNvPicPr>
          <p:nvPr/>
        </p:nvPicPr>
        <p:blipFill>
          <a:blip r:embed="rId11" cstate="print"/>
          <a:srcRect/>
          <a:stretch>
            <a:fillRect/>
          </a:stretch>
        </p:blipFill>
        <p:spPr bwMode="auto">
          <a:xfrm>
            <a:off x="5796136" y="3501008"/>
            <a:ext cx="1224136" cy="1378484"/>
          </a:xfrm>
          <a:prstGeom prst="rect">
            <a:avLst/>
          </a:prstGeom>
          <a:noFill/>
        </p:spPr>
      </p:pic>
      <p:pic>
        <p:nvPicPr>
          <p:cNvPr id="30742" name="Picture 22" descr="http://downloadicons.net/sites/default/files/minecraft-icon-18605.png"/>
          <p:cNvPicPr>
            <a:picLocks noChangeAspect="1" noChangeArrowheads="1"/>
          </p:cNvPicPr>
          <p:nvPr/>
        </p:nvPicPr>
        <p:blipFill>
          <a:blip r:embed="rId12" cstate="print"/>
          <a:srcRect/>
          <a:stretch>
            <a:fillRect/>
          </a:stretch>
        </p:blipFill>
        <p:spPr bwMode="auto">
          <a:xfrm>
            <a:off x="5724128" y="1988840"/>
            <a:ext cx="1358280" cy="1358280"/>
          </a:xfrm>
          <a:prstGeom prst="rect">
            <a:avLst/>
          </a:prstGeom>
          <a:noFill/>
        </p:spPr>
      </p:pic>
      <p:pic>
        <p:nvPicPr>
          <p:cNvPr id="30744" name="Picture 24" descr="http://2t4u21l1g1dmvlj83x5yim1ct6.wpengine.netdna-cdn.com/files/2012/03/Google-Mobile-App-Logo.png"/>
          <p:cNvPicPr>
            <a:picLocks noChangeAspect="1" noChangeArrowheads="1"/>
          </p:cNvPicPr>
          <p:nvPr/>
        </p:nvPicPr>
        <p:blipFill>
          <a:blip r:embed="rId13" cstate="print"/>
          <a:srcRect/>
          <a:stretch>
            <a:fillRect/>
          </a:stretch>
        </p:blipFill>
        <p:spPr bwMode="auto">
          <a:xfrm>
            <a:off x="3995936" y="1988840"/>
            <a:ext cx="1224136" cy="1224137"/>
          </a:xfrm>
          <a:prstGeom prst="rect">
            <a:avLst/>
          </a:prstGeom>
          <a:noFill/>
        </p:spPr>
      </p:pic>
      <p:pic>
        <p:nvPicPr>
          <p:cNvPr id="30746" name="Picture 26" descr="https://lh5.ggpht.com/jZ8XCjpCQWWZ5GLhbjRAufsw3JXePHUJVfEvMH3D055ghq0dyiSP3YxfSc_czPhtCLSO=w300"/>
          <p:cNvPicPr>
            <a:picLocks noChangeAspect="1" noChangeArrowheads="1"/>
          </p:cNvPicPr>
          <p:nvPr/>
        </p:nvPicPr>
        <p:blipFill>
          <a:blip r:embed="rId14" cstate="print"/>
          <a:srcRect/>
          <a:stretch>
            <a:fillRect/>
          </a:stretch>
        </p:blipFill>
        <p:spPr bwMode="auto">
          <a:xfrm>
            <a:off x="1979712" y="1700808"/>
            <a:ext cx="1849388" cy="1849388"/>
          </a:xfrm>
          <a:prstGeom prst="rect">
            <a:avLst/>
          </a:prstGeom>
          <a:noFill/>
        </p:spPr>
      </p:pic>
      <p:pic>
        <p:nvPicPr>
          <p:cNvPr id="30748" name="Picture 28" descr="http://icongal.com/gallery/download/178592/256/png"/>
          <p:cNvPicPr>
            <a:picLocks noChangeAspect="1" noChangeArrowheads="1"/>
          </p:cNvPicPr>
          <p:nvPr/>
        </p:nvPicPr>
        <p:blipFill>
          <a:blip r:embed="rId15" cstate="print"/>
          <a:srcRect/>
          <a:stretch>
            <a:fillRect/>
          </a:stretch>
        </p:blipFill>
        <p:spPr bwMode="auto">
          <a:xfrm>
            <a:off x="7380312" y="1988840"/>
            <a:ext cx="1440160" cy="1440160"/>
          </a:xfrm>
          <a:prstGeom prst="rect">
            <a:avLst/>
          </a:prstGeom>
          <a:noFill/>
        </p:spPr>
      </p:pic>
      <p:pic>
        <p:nvPicPr>
          <p:cNvPr id="30750" name="Picture 30" descr="https://static.xx.fbcdn.net/rsrc.php/v2/y8/r/R_1BAhxMP5I.png"/>
          <p:cNvPicPr>
            <a:picLocks noChangeAspect="1" noChangeArrowheads="1"/>
          </p:cNvPicPr>
          <p:nvPr/>
        </p:nvPicPr>
        <p:blipFill>
          <a:blip r:embed="rId16" cstate="print"/>
          <a:srcRect/>
          <a:stretch>
            <a:fillRect/>
          </a:stretch>
        </p:blipFill>
        <p:spPr bwMode="auto">
          <a:xfrm>
            <a:off x="395536" y="1844824"/>
            <a:ext cx="1512168" cy="1512168"/>
          </a:xfrm>
          <a:prstGeom prst="rect">
            <a:avLst/>
          </a:prstGeom>
          <a:noFill/>
        </p:spPr>
      </p:pic>
      <p:pic>
        <p:nvPicPr>
          <p:cNvPr id="30752" name="Picture 32" descr="http://images.staticjw.com/jay/6427/blackberry-logo.png"/>
          <p:cNvPicPr>
            <a:picLocks noChangeAspect="1" noChangeArrowheads="1"/>
          </p:cNvPicPr>
          <p:nvPr/>
        </p:nvPicPr>
        <p:blipFill>
          <a:blip r:embed="rId17" cstate="print"/>
          <a:srcRect/>
          <a:stretch>
            <a:fillRect/>
          </a:stretch>
        </p:blipFill>
        <p:spPr bwMode="auto">
          <a:xfrm>
            <a:off x="251520" y="332656"/>
            <a:ext cx="1347465" cy="1347465"/>
          </a:xfrm>
          <a:prstGeom prst="rect">
            <a:avLst/>
          </a:prstGeom>
          <a:noFill/>
        </p:spPr>
      </p:pic>
      <p:pic>
        <p:nvPicPr>
          <p:cNvPr id="30754" name="Picture 34" descr="https://s3.graphiq.com/sites/default/files/494/media/images/Internet_Explorer_Web_Browser_60162.jpg"/>
          <p:cNvPicPr>
            <a:picLocks noChangeAspect="1" noChangeArrowheads="1"/>
          </p:cNvPicPr>
          <p:nvPr/>
        </p:nvPicPr>
        <p:blipFill>
          <a:blip r:embed="rId18" cstate="print"/>
          <a:srcRect/>
          <a:stretch>
            <a:fillRect/>
          </a:stretch>
        </p:blipFill>
        <p:spPr bwMode="auto">
          <a:xfrm>
            <a:off x="7524328" y="332656"/>
            <a:ext cx="1320081" cy="1320081"/>
          </a:xfrm>
          <a:prstGeom prst="rect">
            <a:avLst/>
          </a:prstGeom>
          <a:noFill/>
        </p:spPr>
      </p:pic>
    </p:spTree>
  </p:cSld>
  <p:clrMapOvr>
    <a:masterClrMapping/>
  </p:clrMapOvr>
  <p:transition>
    <p:random/>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SID2014_twitter_back (2)"/>
          <p:cNvPicPr>
            <a:picLocks noChangeAspect="1" noChangeArrowheads="1"/>
          </p:cNvPicPr>
          <p:nvPr/>
        </p:nvPicPr>
        <p:blipFill>
          <a:blip r:embed="rId2" cstate="print">
            <a:extLst>
              <a:ext uri="{28A0092B-C50C-407E-A947-70E740481C1C}">
                <a14:useLocalDpi xmlns:a14="http://schemas.microsoft.com/office/drawing/2010/main" val="0"/>
              </a:ext>
            </a:extLst>
          </a:blip>
          <a:srcRect l="33519"/>
          <a:stretch>
            <a:fillRect/>
          </a:stretch>
        </p:blipFill>
        <p:spPr bwMode="auto">
          <a:xfrm>
            <a:off x="0" y="0"/>
            <a:ext cx="9144000" cy="6878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Picture 1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99674" y="2854638"/>
            <a:ext cx="3359187" cy="3609145"/>
          </a:xfrm>
          <a:prstGeom prst="rect">
            <a:avLst/>
          </a:prstGeom>
        </p:spPr>
      </p:pic>
      <p:pic>
        <p:nvPicPr>
          <p:cNvPr id="14" name="Picture 1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930560" y="5823475"/>
            <a:ext cx="1960056" cy="778332"/>
          </a:xfrm>
          <a:prstGeom prst="rect">
            <a:avLst/>
          </a:prstGeom>
        </p:spPr>
      </p:pic>
      <p:pic>
        <p:nvPicPr>
          <p:cNvPr id="2" name="Pictur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630304" y="4283811"/>
            <a:ext cx="5513696" cy="908251"/>
          </a:xfrm>
          <a:prstGeom prst="rect">
            <a:avLst/>
          </a:prstGeom>
        </p:spPr>
      </p:pic>
      <p:pic>
        <p:nvPicPr>
          <p:cNvPr id="1026"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0" y="332656"/>
            <a:ext cx="9144000" cy="252198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826651458"/>
      </p:ext>
    </p:extLst>
  </p:cSld>
  <p:clrMapOvr>
    <a:masterClrMapping/>
  </p:clrMapOvr>
  <p:transition>
    <p:random/>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SID2014_twitter_back (2)"/>
          <p:cNvPicPr>
            <a:picLocks noChangeAspect="1" noChangeArrowheads="1"/>
          </p:cNvPicPr>
          <p:nvPr/>
        </p:nvPicPr>
        <p:blipFill>
          <a:blip r:embed="rId2" cstate="print">
            <a:extLst>
              <a:ext uri="{28A0092B-C50C-407E-A947-70E740481C1C}">
                <a14:useLocalDpi xmlns:a14="http://schemas.microsoft.com/office/drawing/2010/main" val="0"/>
              </a:ext>
            </a:extLst>
          </a:blip>
          <a:srcRect l="33519"/>
          <a:stretch>
            <a:fillRect/>
          </a:stretch>
        </p:blipFill>
        <p:spPr bwMode="auto">
          <a:xfrm>
            <a:off x="0" y="0"/>
            <a:ext cx="9144000" cy="6878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p:cNvSpPr txBox="1"/>
          <p:nvPr/>
        </p:nvSpPr>
        <p:spPr>
          <a:xfrm>
            <a:off x="1032863" y="2294567"/>
            <a:ext cx="7932027" cy="4154984"/>
          </a:xfrm>
          <a:prstGeom prst="rect">
            <a:avLst/>
          </a:prstGeom>
          <a:noFill/>
        </p:spPr>
        <p:txBody>
          <a:bodyPr wrap="square" rtlCol="0">
            <a:spAutoFit/>
          </a:bodyPr>
          <a:lstStyle/>
          <a:p>
            <a:pPr marL="457200" indent="-457200">
              <a:buFont typeface="Arial" panose="020B0604020202020204" pitchFamily="34" charset="0"/>
              <a:buChar char="•"/>
            </a:pPr>
            <a:r>
              <a:rPr lang="en-GB" sz="4400" dirty="0" smtClean="0">
                <a:latin typeface="Arial" panose="020B0604020202020204" pitchFamily="34" charset="0"/>
                <a:cs typeface="Arial" panose="020B0604020202020204" pitchFamily="34" charset="0"/>
              </a:rPr>
              <a:t>Digital footprints</a:t>
            </a:r>
          </a:p>
          <a:p>
            <a:pPr marL="457200" indent="-457200">
              <a:buFont typeface="Arial" panose="020B0604020202020204" pitchFamily="34" charset="0"/>
              <a:buChar char="•"/>
            </a:pPr>
            <a:r>
              <a:rPr lang="en-GB" sz="4400" dirty="0" smtClean="0">
                <a:latin typeface="Arial" panose="020B0604020202020204" pitchFamily="34" charset="0"/>
                <a:cs typeface="Arial" panose="020B0604020202020204" pitchFamily="34" charset="0"/>
              </a:rPr>
              <a:t>Respect and manners</a:t>
            </a:r>
          </a:p>
          <a:p>
            <a:pPr marL="457200" indent="-457200">
              <a:buFont typeface="Arial" panose="020B0604020202020204" pitchFamily="34" charset="0"/>
              <a:buChar char="•"/>
            </a:pPr>
            <a:r>
              <a:rPr lang="en-GB" sz="4400" dirty="0" smtClean="0">
                <a:latin typeface="Arial" panose="020B0604020202020204" pitchFamily="34" charset="0"/>
                <a:cs typeface="Arial" panose="020B0604020202020204" pitchFamily="34" charset="0"/>
              </a:rPr>
              <a:t>Who can view their content?</a:t>
            </a:r>
          </a:p>
          <a:p>
            <a:pPr marL="457200" indent="-457200">
              <a:buFont typeface="Arial" panose="020B0604020202020204" pitchFamily="34" charset="0"/>
              <a:buChar char="•"/>
            </a:pPr>
            <a:r>
              <a:rPr lang="en-GB" sz="4400" dirty="0" smtClean="0">
                <a:latin typeface="Arial" panose="020B0604020202020204" pitchFamily="34" charset="0"/>
                <a:cs typeface="Arial" panose="020B0604020202020204" pitchFamily="34" charset="0"/>
              </a:rPr>
              <a:t>Keep their personal information safe</a:t>
            </a:r>
          </a:p>
          <a:p>
            <a:pPr marL="457200" indent="-457200">
              <a:buFont typeface="Arial" panose="020B0604020202020204" pitchFamily="34" charset="0"/>
              <a:buChar char="•"/>
            </a:pPr>
            <a:r>
              <a:rPr lang="en-GB" sz="4400" dirty="0" smtClean="0">
                <a:latin typeface="Arial" panose="020B0604020202020204" pitchFamily="34" charset="0"/>
                <a:cs typeface="Arial" panose="020B0604020202020204" pitchFamily="34" charset="0"/>
              </a:rPr>
              <a:t>Reporting</a:t>
            </a:r>
            <a:endParaRPr lang="en-GB" sz="4400" dirty="0">
              <a:latin typeface="Arial" panose="020B0604020202020204" pitchFamily="34" charset="0"/>
              <a:cs typeface="Arial" panose="020B0604020202020204" pitchFamily="34" charset="0"/>
            </a:endParaRPr>
          </a:p>
        </p:txBody>
      </p:sp>
      <p:pic>
        <p:nvPicPr>
          <p:cNvPr id="10" name="Picture 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77265" y="2365701"/>
            <a:ext cx="614907" cy="615741"/>
          </a:xfrm>
          <a:prstGeom prst="rect">
            <a:avLst/>
          </a:prstGeom>
        </p:spPr>
      </p:pic>
      <p:pic>
        <p:nvPicPr>
          <p:cNvPr id="14" name="Picture 1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77406" y="3052576"/>
            <a:ext cx="614766" cy="615600"/>
          </a:xfrm>
          <a:prstGeom prst="rect">
            <a:avLst/>
          </a:prstGeom>
        </p:spPr>
      </p:pic>
      <p:pic>
        <p:nvPicPr>
          <p:cNvPr id="15" name="Picture 1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77406" y="4414982"/>
            <a:ext cx="614766" cy="615600"/>
          </a:xfrm>
          <a:prstGeom prst="rect">
            <a:avLst/>
          </a:prstGeom>
        </p:spPr>
      </p:pic>
      <p:pic>
        <p:nvPicPr>
          <p:cNvPr id="16" name="Picture 1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77406" y="5743407"/>
            <a:ext cx="614766" cy="615600"/>
          </a:xfrm>
          <a:prstGeom prst="rect">
            <a:avLst/>
          </a:prstGeom>
        </p:spPr>
      </p:pic>
      <p:pic>
        <p:nvPicPr>
          <p:cNvPr id="18" name="Picture 17"/>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877406" y="3728248"/>
            <a:ext cx="614766" cy="615600"/>
          </a:xfrm>
          <a:prstGeom prst="rect">
            <a:avLst/>
          </a:prstGeom>
        </p:spPr>
      </p:pic>
      <p:pic>
        <p:nvPicPr>
          <p:cNvPr id="5" name="Picture 4"/>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0" y="639963"/>
            <a:ext cx="4763069" cy="960762"/>
          </a:xfrm>
          <a:prstGeom prst="rect">
            <a:avLst/>
          </a:prstGeom>
        </p:spPr>
      </p:pic>
      <p:grpSp>
        <p:nvGrpSpPr>
          <p:cNvPr id="2" name="Group 10"/>
          <p:cNvGrpSpPr/>
          <p:nvPr/>
        </p:nvGrpSpPr>
        <p:grpSpPr>
          <a:xfrm rot="20434376">
            <a:off x="6942689" y="355253"/>
            <a:ext cx="1117950" cy="2056192"/>
            <a:chOff x="7241155" y="230553"/>
            <a:chExt cx="1328267" cy="2443018"/>
          </a:xfrm>
        </p:grpSpPr>
        <p:sp>
          <p:nvSpPr>
            <p:cNvPr id="9" name="Rectangle 8"/>
            <p:cNvSpPr/>
            <p:nvPr/>
          </p:nvSpPr>
          <p:spPr>
            <a:xfrm>
              <a:off x="7301552" y="518615"/>
              <a:ext cx="1201003" cy="184708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8" name="Picture 7"/>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7241155" y="230553"/>
              <a:ext cx="1328267" cy="2443018"/>
            </a:xfrm>
            <a:prstGeom prst="rect">
              <a:avLst/>
            </a:prstGeom>
          </p:spPr>
        </p:pic>
      </p:grpSp>
    </p:spTree>
    <p:extLst>
      <p:ext uri="{BB962C8B-B14F-4D97-AF65-F5344CB8AC3E}">
        <p14:creationId xmlns:p14="http://schemas.microsoft.com/office/powerpoint/2010/main" val="4203874129"/>
      </p:ext>
    </p:extLst>
  </p:cSld>
  <p:clrMapOvr>
    <a:masterClrMapping/>
  </p:clrMapOvr>
  <p:transition>
    <p:random/>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SID2014_twitter_back (2)"/>
          <p:cNvPicPr>
            <a:picLocks noChangeAspect="1" noChangeArrowheads="1"/>
          </p:cNvPicPr>
          <p:nvPr/>
        </p:nvPicPr>
        <p:blipFill>
          <a:blip r:embed="rId2" cstate="print">
            <a:extLst>
              <a:ext uri="{28A0092B-C50C-407E-A947-70E740481C1C}">
                <a14:useLocalDpi xmlns:a14="http://schemas.microsoft.com/office/drawing/2010/main" val="0"/>
              </a:ext>
            </a:extLst>
          </a:blip>
          <a:srcRect l="33519"/>
          <a:stretch>
            <a:fillRect/>
          </a:stretch>
        </p:blipFill>
        <p:spPr bwMode="auto">
          <a:xfrm>
            <a:off x="0" y="0"/>
            <a:ext cx="9144000" cy="6878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p:cNvSpPr txBox="1"/>
          <p:nvPr/>
        </p:nvSpPr>
        <p:spPr>
          <a:xfrm>
            <a:off x="1032863" y="2294567"/>
            <a:ext cx="7932027" cy="2800767"/>
          </a:xfrm>
          <a:prstGeom prst="rect">
            <a:avLst/>
          </a:prstGeom>
          <a:noFill/>
        </p:spPr>
        <p:txBody>
          <a:bodyPr wrap="square" rtlCol="0">
            <a:spAutoFit/>
          </a:bodyPr>
          <a:lstStyle/>
          <a:p>
            <a:pPr marL="457200" indent="-457200">
              <a:buFont typeface="Arial" panose="020B0604020202020204" pitchFamily="34" charset="0"/>
              <a:buChar char="•"/>
            </a:pPr>
            <a:r>
              <a:rPr lang="en-GB" sz="4400" dirty="0" smtClean="0">
                <a:latin typeface="Arial" panose="020B0604020202020204" pitchFamily="34" charset="0"/>
                <a:cs typeface="Arial" panose="020B0604020202020204" pitchFamily="34" charset="0"/>
              </a:rPr>
              <a:t>Adult content</a:t>
            </a:r>
          </a:p>
          <a:p>
            <a:pPr marL="457200" indent="-457200">
              <a:buFont typeface="Arial" panose="020B0604020202020204" pitchFamily="34" charset="0"/>
              <a:buChar char="•"/>
            </a:pPr>
            <a:r>
              <a:rPr lang="en-GB" sz="4400" dirty="0" smtClean="0">
                <a:latin typeface="Arial" panose="020B0604020202020204" pitchFamily="34" charset="0"/>
                <a:cs typeface="Arial" panose="020B0604020202020204" pitchFamily="34" charset="0"/>
              </a:rPr>
              <a:t>Hurtful and harmful content</a:t>
            </a:r>
          </a:p>
          <a:p>
            <a:pPr marL="457200" indent="-457200">
              <a:buFont typeface="Arial" panose="020B0604020202020204" pitchFamily="34" charset="0"/>
              <a:buChar char="•"/>
            </a:pPr>
            <a:r>
              <a:rPr lang="en-GB" sz="4400" dirty="0" smtClean="0">
                <a:latin typeface="Arial" panose="020B0604020202020204" pitchFamily="34" charset="0"/>
                <a:cs typeface="Arial" panose="020B0604020202020204" pitchFamily="34" charset="0"/>
              </a:rPr>
              <a:t>Reliable information</a:t>
            </a:r>
          </a:p>
          <a:p>
            <a:pPr marL="457200" indent="-457200">
              <a:buFont typeface="Arial" panose="020B0604020202020204" pitchFamily="34" charset="0"/>
              <a:buChar char="•"/>
            </a:pPr>
            <a:r>
              <a:rPr lang="en-GB" sz="4400" dirty="0" smtClean="0">
                <a:latin typeface="Arial" panose="020B0604020202020204" pitchFamily="34" charset="0"/>
                <a:cs typeface="Arial" panose="020B0604020202020204" pitchFamily="34" charset="0"/>
              </a:rPr>
              <a:t>Illegal downloading</a:t>
            </a:r>
            <a:endParaRPr lang="en-GB" sz="4400" dirty="0">
              <a:latin typeface="Arial" panose="020B0604020202020204" pitchFamily="34" charset="0"/>
              <a:cs typeface="Arial" panose="020B0604020202020204" pitchFamily="34" charset="0"/>
            </a:endParaRPr>
          </a:p>
        </p:txBody>
      </p:sp>
      <p:pic>
        <p:nvPicPr>
          <p:cNvPr id="9" name="Picture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77406" y="2365842"/>
            <a:ext cx="614766" cy="615600"/>
          </a:xfrm>
          <a:prstGeom prst="rect">
            <a:avLst/>
          </a:prstGeom>
        </p:spPr>
      </p:pic>
      <p:pic>
        <p:nvPicPr>
          <p:cNvPr id="11" name="Picture 10"/>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77406" y="3043290"/>
            <a:ext cx="614766" cy="615600"/>
          </a:xfrm>
          <a:prstGeom prst="rect">
            <a:avLst/>
          </a:prstGeom>
        </p:spPr>
      </p:pic>
      <p:pic>
        <p:nvPicPr>
          <p:cNvPr id="12" name="Picture 1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77406" y="3720738"/>
            <a:ext cx="614766" cy="615600"/>
          </a:xfrm>
          <a:prstGeom prst="rect">
            <a:avLst/>
          </a:prstGeom>
        </p:spPr>
      </p:pic>
      <p:pic>
        <p:nvPicPr>
          <p:cNvPr id="13" name="Picture 12"/>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80143" y="4398609"/>
            <a:ext cx="614766" cy="615600"/>
          </a:xfrm>
          <a:prstGeom prst="rect">
            <a:avLst/>
          </a:prstGeom>
        </p:spPr>
      </p:pic>
      <p:pic>
        <p:nvPicPr>
          <p:cNvPr id="2" name="Picture 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0" y="671653"/>
            <a:ext cx="4759274" cy="959996"/>
          </a:xfrm>
          <a:prstGeom prst="rect">
            <a:avLst/>
          </a:prstGeom>
        </p:spPr>
      </p:pic>
      <p:pic>
        <p:nvPicPr>
          <p:cNvPr id="6" name="Picture 5"/>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flipV="1">
            <a:off x="6054200" y="511263"/>
            <a:ext cx="2603888" cy="1671850"/>
          </a:xfrm>
          <a:prstGeom prst="rect">
            <a:avLst/>
          </a:prstGeom>
        </p:spPr>
      </p:pic>
    </p:spTree>
    <p:extLst>
      <p:ext uri="{BB962C8B-B14F-4D97-AF65-F5344CB8AC3E}">
        <p14:creationId xmlns:p14="http://schemas.microsoft.com/office/powerpoint/2010/main" val="3765080028"/>
      </p:ext>
    </p:extLst>
  </p:cSld>
  <p:clrMapOvr>
    <a:masterClrMapping/>
  </p:clrMapOvr>
  <p:transition>
    <p:random/>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SID2014_twitter_back (2)"/>
          <p:cNvPicPr>
            <a:picLocks noChangeAspect="1" noChangeArrowheads="1"/>
          </p:cNvPicPr>
          <p:nvPr/>
        </p:nvPicPr>
        <p:blipFill>
          <a:blip r:embed="rId2" cstate="print">
            <a:extLst>
              <a:ext uri="{28A0092B-C50C-407E-A947-70E740481C1C}">
                <a14:useLocalDpi xmlns:a14="http://schemas.microsoft.com/office/drawing/2010/main" val="0"/>
              </a:ext>
            </a:extLst>
          </a:blip>
          <a:srcRect l="33519"/>
          <a:stretch>
            <a:fillRect/>
          </a:stretch>
        </p:blipFill>
        <p:spPr bwMode="auto">
          <a:xfrm>
            <a:off x="0" y="0"/>
            <a:ext cx="9144000" cy="6878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p:cNvSpPr txBox="1"/>
          <p:nvPr/>
        </p:nvSpPr>
        <p:spPr>
          <a:xfrm>
            <a:off x="1032863" y="2294567"/>
            <a:ext cx="7932027" cy="3477875"/>
          </a:xfrm>
          <a:prstGeom prst="rect">
            <a:avLst/>
          </a:prstGeom>
          <a:noFill/>
        </p:spPr>
        <p:txBody>
          <a:bodyPr wrap="square" rtlCol="0">
            <a:spAutoFit/>
          </a:bodyPr>
          <a:lstStyle/>
          <a:p>
            <a:pPr marL="457200" indent="-457200">
              <a:buFont typeface="Arial" panose="020B0604020202020204" pitchFamily="34" charset="0"/>
              <a:buChar char="•"/>
            </a:pPr>
            <a:r>
              <a:rPr lang="en-GB" sz="4400" dirty="0" smtClean="0">
                <a:latin typeface="Arial" panose="020B0604020202020204" pitchFamily="34" charset="0"/>
                <a:cs typeface="Arial" panose="020B0604020202020204" pitchFamily="34" charset="0"/>
              </a:rPr>
              <a:t>Online friends</a:t>
            </a:r>
          </a:p>
          <a:p>
            <a:pPr marL="457200" indent="-457200">
              <a:buFont typeface="Arial" panose="020B0604020202020204" pitchFamily="34" charset="0"/>
              <a:buChar char="•"/>
            </a:pPr>
            <a:r>
              <a:rPr lang="en-GB" sz="4400" dirty="0" smtClean="0">
                <a:latin typeface="Arial" panose="020B0604020202020204" pitchFamily="34" charset="0"/>
                <a:cs typeface="Arial" panose="020B0604020202020204" pitchFamily="34" charset="0"/>
              </a:rPr>
              <a:t>Privacy settings</a:t>
            </a:r>
          </a:p>
          <a:p>
            <a:pPr marL="457200" indent="-457200">
              <a:buFont typeface="Arial" panose="020B0604020202020204" pitchFamily="34" charset="0"/>
              <a:buChar char="•"/>
            </a:pPr>
            <a:r>
              <a:rPr lang="en-GB" sz="4400" dirty="0" smtClean="0">
                <a:latin typeface="Arial" panose="020B0604020202020204" pitchFamily="34" charset="0"/>
                <a:cs typeface="Arial" panose="020B0604020202020204" pitchFamily="34" charset="0"/>
              </a:rPr>
              <a:t>Grooming</a:t>
            </a:r>
          </a:p>
          <a:p>
            <a:pPr marL="457200" indent="-457200">
              <a:buFont typeface="Arial" panose="020B0604020202020204" pitchFamily="34" charset="0"/>
              <a:buChar char="•"/>
            </a:pPr>
            <a:r>
              <a:rPr lang="en-GB" sz="4400" dirty="0" smtClean="0">
                <a:latin typeface="Arial" panose="020B0604020202020204" pitchFamily="34" charset="0"/>
                <a:cs typeface="Arial" panose="020B0604020202020204" pitchFamily="34" charset="0"/>
              </a:rPr>
              <a:t>Cyberbullying</a:t>
            </a:r>
          </a:p>
          <a:p>
            <a:pPr marL="457200" indent="-457200">
              <a:buFont typeface="Arial" panose="020B0604020202020204" pitchFamily="34" charset="0"/>
              <a:buChar char="•"/>
            </a:pPr>
            <a:r>
              <a:rPr lang="en-GB" sz="4400" dirty="0" smtClean="0">
                <a:latin typeface="Arial" panose="020B0604020202020204" pitchFamily="34" charset="0"/>
                <a:cs typeface="Arial" panose="020B0604020202020204" pitchFamily="34" charset="0"/>
              </a:rPr>
              <a:t>Tell someone they trust!</a:t>
            </a:r>
            <a:endParaRPr lang="en-GB" sz="4400" dirty="0">
              <a:latin typeface="Arial" panose="020B0604020202020204" pitchFamily="34" charset="0"/>
              <a:cs typeface="Arial" panose="020B0604020202020204" pitchFamily="34" charset="0"/>
            </a:endParaRPr>
          </a:p>
        </p:txBody>
      </p:sp>
      <p:pic>
        <p:nvPicPr>
          <p:cNvPr id="9" name="Picture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77265" y="2365842"/>
            <a:ext cx="615600" cy="615600"/>
          </a:xfrm>
          <a:prstGeom prst="rect">
            <a:avLst/>
          </a:prstGeom>
        </p:spPr>
      </p:pic>
      <p:pic>
        <p:nvPicPr>
          <p:cNvPr id="11" name="Picture 10"/>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77265" y="3041514"/>
            <a:ext cx="615600" cy="615600"/>
          </a:xfrm>
          <a:prstGeom prst="rect">
            <a:avLst/>
          </a:prstGeom>
        </p:spPr>
      </p:pic>
      <p:pic>
        <p:nvPicPr>
          <p:cNvPr id="13" name="Picture 12"/>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77265" y="4408972"/>
            <a:ext cx="614766" cy="615600"/>
          </a:xfrm>
          <a:prstGeom prst="rect">
            <a:avLst/>
          </a:prstGeom>
        </p:spPr>
      </p:pic>
      <p:pic>
        <p:nvPicPr>
          <p:cNvPr id="12" name="Picture 1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77406" y="3724825"/>
            <a:ext cx="614766" cy="615600"/>
          </a:xfrm>
          <a:prstGeom prst="rect">
            <a:avLst/>
          </a:prstGeom>
        </p:spPr>
      </p:pic>
      <p:pic>
        <p:nvPicPr>
          <p:cNvPr id="17" name="Picture 16"/>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877265" y="5085993"/>
            <a:ext cx="614766" cy="615600"/>
          </a:xfrm>
          <a:prstGeom prst="rect">
            <a:avLst/>
          </a:prstGeom>
        </p:spPr>
      </p:pic>
      <p:pic>
        <p:nvPicPr>
          <p:cNvPr id="2" name="Picture 1"/>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 y="648735"/>
            <a:ext cx="4763069" cy="960762"/>
          </a:xfrm>
          <a:prstGeom prst="rect">
            <a:avLst/>
          </a:prstGeom>
        </p:spPr>
      </p:pic>
      <p:pic>
        <p:nvPicPr>
          <p:cNvPr id="6" name="Picture 5"/>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rot="6554418">
            <a:off x="6219995" y="346890"/>
            <a:ext cx="1940697" cy="2525214"/>
          </a:xfrm>
          <a:prstGeom prst="rect">
            <a:avLst/>
          </a:prstGeom>
        </p:spPr>
      </p:pic>
    </p:spTree>
    <p:extLst>
      <p:ext uri="{BB962C8B-B14F-4D97-AF65-F5344CB8AC3E}">
        <p14:creationId xmlns:p14="http://schemas.microsoft.com/office/powerpoint/2010/main" val="735026778"/>
      </p:ext>
    </p:extLst>
  </p:cSld>
  <p:clrMapOvr>
    <a:masterClrMapping/>
  </p:clrMapOvr>
  <p:transition>
    <p:random/>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SID2014_twitter_back (2)"/>
          <p:cNvPicPr>
            <a:picLocks noChangeAspect="1" noChangeArrowheads="1"/>
          </p:cNvPicPr>
          <p:nvPr/>
        </p:nvPicPr>
        <p:blipFill>
          <a:blip r:embed="rId2" cstate="print">
            <a:extLst>
              <a:ext uri="{28A0092B-C50C-407E-A947-70E740481C1C}">
                <a14:useLocalDpi xmlns:a14="http://schemas.microsoft.com/office/drawing/2010/main" val="0"/>
              </a:ext>
            </a:extLst>
          </a:blip>
          <a:srcRect l="33519"/>
          <a:stretch>
            <a:fillRect/>
          </a:stretch>
        </p:blipFill>
        <p:spPr bwMode="auto">
          <a:xfrm>
            <a:off x="0" y="0"/>
            <a:ext cx="9144000" cy="6878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p:cNvSpPr txBox="1"/>
          <p:nvPr/>
        </p:nvSpPr>
        <p:spPr>
          <a:xfrm>
            <a:off x="1032863" y="2294567"/>
            <a:ext cx="7932027" cy="2800767"/>
          </a:xfrm>
          <a:prstGeom prst="rect">
            <a:avLst/>
          </a:prstGeom>
          <a:noFill/>
        </p:spPr>
        <p:txBody>
          <a:bodyPr wrap="square" rtlCol="0">
            <a:spAutoFit/>
          </a:bodyPr>
          <a:lstStyle/>
          <a:p>
            <a:pPr marL="457200" indent="-457200">
              <a:buFont typeface="Arial" panose="020B0604020202020204" pitchFamily="34" charset="0"/>
              <a:buChar char="•"/>
            </a:pPr>
            <a:r>
              <a:rPr lang="en-GB" sz="4400" dirty="0" smtClean="0">
                <a:latin typeface="Arial" panose="020B0604020202020204" pitchFamily="34" charset="0"/>
                <a:cs typeface="Arial" panose="020B0604020202020204" pitchFamily="34" charset="0"/>
              </a:rPr>
              <a:t>Advertising</a:t>
            </a:r>
          </a:p>
          <a:p>
            <a:pPr marL="457200" indent="-457200">
              <a:buFont typeface="Arial" panose="020B0604020202020204" pitchFamily="34" charset="0"/>
              <a:buChar char="•"/>
            </a:pPr>
            <a:r>
              <a:rPr lang="en-GB" sz="4400" dirty="0" smtClean="0">
                <a:latin typeface="Arial" panose="020B0604020202020204" pitchFamily="34" charset="0"/>
                <a:cs typeface="Arial" panose="020B0604020202020204" pitchFamily="34" charset="0"/>
              </a:rPr>
              <a:t>In-app purchases</a:t>
            </a:r>
          </a:p>
          <a:p>
            <a:pPr marL="457200" indent="-457200">
              <a:buFont typeface="Arial" panose="020B0604020202020204" pitchFamily="34" charset="0"/>
              <a:buChar char="•"/>
            </a:pPr>
            <a:r>
              <a:rPr lang="en-GB" sz="4400" dirty="0" smtClean="0">
                <a:latin typeface="Arial" panose="020B0604020202020204" pitchFamily="34" charset="0"/>
                <a:cs typeface="Arial" panose="020B0604020202020204" pitchFamily="34" charset="0"/>
              </a:rPr>
              <a:t>Pop ups</a:t>
            </a:r>
          </a:p>
          <a:p>
            <a:pPr marL="457200" indent="-457200">
              <a:buFont typeface="Arial" panose="020B0604020202020204" pitchFamily="34" charset="0"/>
              <a:buChar char="•"/>
            </a:pPr>
            <a:r>
              <a:rPr lang="en-GB" sz="4400" dirty="0" smtClean="0">
                <a:latin typeface="Arial" panose="020B0604020202020204" pitchFamily="34" charset="0"/>
                <a:cs typeface="Arial" panose="020B0604020202020204" pitchFamily="34" charset="0"/>
              </a:rPr>
              <a:t>Spam</a:t>
            </a:r>
            <a:endParaRPr lang="en-GB" sz="4400" dirty="0">
              <a:latin typeface="Arial" panose="020B0604020202020204" pitchFamily="34" charset="0"/>
              <a:cs typeface="Arial" panose="020B0604020202020204" pitchFamily="34" charset="0"/>
            </a:endParaRPr>
          </a:p>
        </p:txBody>
      </p:sp>
      <p:pic>
        <p:nvPicPr>
          <p:cNvPr id="14" name="Picture 1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77406" y="2366064"/>
            <a:ext cx="614766" cy="615600"/>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77460" y="3042867"/>
            <a:ext cx="614712" cy="615600"/>
          </a:xfrm>
          <a:prstGeom prst="rect">
            <a:avLst/>
          </a:prstGeom>
        </p:spPr>
      </p:pic>
      <p:pic>
        <p:nvPicPr>
          <p:cNvPr id="10" name="Picture 9"/>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77406" y="3720738"/>
            <a:ext cx="614766" cy="615600"/>
          </a:xfrm>
          <a:prstGeom prst="rect">
            <a:avLst/>
          </a:prstGeom>
        </p:spPr>
      </p:pic>
      <p:pic>
        <p:nvPicPr>
          <p:cNvPr id="8" name="Picture 7"/>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77406" y="4398609"/>
            <a:ext cx="614766" cy="615600"/>
          </a:xfrm>
          <a:prstGeom prst="rect">
            <a:avLst/>
          </a:prstGeom>
        </p:spPr>
      </p:pic>
      <p:pic>
        <p:nvPicPr>
          <p:cNvPr id="9" name="Picture 8"/>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5591068" y="3950730"/>
            <a:ext cx="3043886" cy="2627194"/>
          </a:xfrm>
          <a:prstGeom prst="rect">
            <a:avLst/>
          </a:prstGeom>
        </p:spPr>
      </p:pic>
      <p:pic>
        <p:nvPicPr>
          <p:cNvPr id="5" name="Picture 4"/>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0" y="653467"/>
            <a:ext cx="6742431" cy="973524"/>
          </a:xfrm>
          <a:prstGeom prst="rect">
            <a:avLst/>
          </a:prstGeom>
        </p:spPr>
      </p:pic>
    </p:spTree>
    <p:extLst>
      <p:ext uri="{BB962C8B-B14F-4D97-AF65-F5344CB8AC3E}">
        <p14:creationId xmlns:p14="http://schemas.microsoft.com/office/powerpoint/2010/main" val="2938120643"/>
      </p:ext>
    </p:extLst>
  </p:cSld>
  <p:clrMapOvr>
    <a:masterClrMapping/>
  </p:clrMapOvr>
  <p:transition>
    <p:random/>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SID2014_twitter_back (2)"/>
          <p:cNvPicPr>
            <a:picLocks noChangeAspect="1" noChangeArrowheads="1"/>
          </p:cNvPicPr>
          <p:nvPr/>
        </p:nvPicPr>
        <p:blipFill>
          <a:blip r:embed="rId2" cstate="print">
            <a:extLst>
              <a:ext uri="{28A0092B-C50C-407E-A947-70E740481C1C}">
                <a14:useLocalDpi xmlns:a14="http://schemas.microsoft.com/office/drawing/2010/main" val="0"/>
              </a:ext>
            </a:extLst>
          </a:blip>
          <a:srcRect l="33519"/>
          <a:stretch>
            <a:fillRect/>
          </a:stretch>
        </p:blipFill>
        <p:spPr bwMode="auto">
          <a:xfrm>
            <a:off x="0" y="0"/>
            <a:ext cx="9144000" cy="6878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1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15464" y="1111189"/>
            <a:ext cx="5774251" cy="6594052"/>
          </a:xfrm>
          <a:prstGeom prst="rect">
            <a:avLst/>
          </a:prstGeom>
        </p:spPr>
      </p:pic>
      <p:sp>
        <p:nvSpPr>
          <p:cNvPr id="12" name="Rectangle 11"/>
          <p:cNvSpPr/>
          <p:nvPr/>
        </p:nvSpPr>
        <p:spPr>
          <a:xfrm>
            <a:off x="688148" y="2441543"/>
            <a:ext cx="292231" cy="292231"/>
          </a:xfrm>
          <a:prstGeom prst="rect">
            <a:avLst/>
          </a:prstGeom>
          <a:solidFill>
            <a:schemeClr val="bg1"/>
          </a:solidFill>
          <a:ln w="57150">
            <a:solidFill>
              <a:srgbClr val="03AEE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TextBox 12"/>
          <p:cNvSpPr txBox="1"/>
          <p:nvPr/>
        </p:nvSpPr>
        <p:spPr>
          <a:xfrm>
            <a:off x="980379" y="2388007"/>
            <a:ext cx="3283271" cy="369332"/>
          </a:xfrm>
          <a:prstGeom prst="rect">
            <a:avLst/>
          </a:prstGeom>
          <a:noFill/>
        </p:spPr>
        <p:txBody>
          <a:bodyPr wrap="none" rtlCol="0">
            <a:spAutoFit/>
          </a:bodyPr>
          <a:lstStyle/>
          <a:p>
            <a:r>
              <a:rPr lang="en-GB" dirty="0" smtClean="0">
                <a:latin typeface="Arial" panose="020B0604020202020204" pitchFamily="34" charset="0"/>
                <a:cs typeface="Arial" panose="020B0604020202020204" pitchFamily="34" charset="0"/>
              </a:rPr>
              <a:t>Open dialogue with your child</a:t>
            </a:r>
            <a:endParaRPr lang="en-GB" dirty="0">
              <a:latin typeface="Arial" panose="020B0604020202020204" pitchFamily="34" charset="0"/>
              <a:cs typeface="Arial" panose="020B0604020202020204" pitchFamily="34" charset="0"/>
            </a:endParaRPr>
          </a:p>
        </p:txBody>
      </p:sp>
      <p:sp>
        <p:nvSpPr>
          <p:cNvPr id="17" name="Rectangle 16"/>
          <p:cNvSpPr/>
          <p:nvPr/>
        </p:nvSpPr>
        <p:spPr>
          <a:xfrm>
            <a:off x="683428" y="2916097"/>
            <a:ext cx="292231" cy="292231"/>
          </a:xfrm>
          <a:prstGeom prst="rect">
            <a:avLst/>
          </a:prstGeom>
          <a:solidFill>
            <a:schemeClr val="bg1"/>
          </a:solidFill>
          <a:ln w="57150">
            <a:solidFill>
              <a:srgbClr val="03AEE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TextBox 17"/>
          <p:cNvSpPr txBox="1"/>
          <p:nvPr/>
        </p:nvSpPr>
        <p:spPr>
          <a:xfrm>
            <a:off x="975664" y="2871723"/>
            <a:ext cx="2053767" cy="369332"/>
          </a:xfrm>
          <a:prstGeom prst="rect">
            <a:avLst/>
          </a:prstGeom>
          <a:noFill/>
        </p:spPr>
        <p:txBody>
          <a:bodyPr wrap="none" rtlCol="0">
            <a:spAutoFit/>
          </a:bodyPr>
          <a:lstStyle/>
          <a:p>
            <a:r>
              <a:rPr lang="en-GB" dirty="0" smtClean="0">
                <a:latin typeface="Arial" panose="020B0604020202020204" pitchFamily="34" charset="0"/>
                <a:cs typeface="Arial" panose="020B0604020202020204" pitchFamily="34" charset="0"/>
              </a:rPr>
              <a:t>Family agreement</a:t>
            </a:r>
            <a:endParaRPr lang="en-GB" dirty="0">
              <a:latin typeface="Arial" panose="020B0604020202020204" pitchFamily="34" charset="0"/>
              <a:cs typeface="Arial" panose="020B0604020202020204" pitchFamily="34" charset="0"/>
            </a:endParaRPr>
          </a:p>
        </p:txBody>
      </p:sp>
      <p:sp>
        <p:nvSpPr>
          <p:cNvPr id="19" name="Rectangle 18"/>
          <p:cNvSpPr/>
          <p:nvPr/>
        </p:nvSpPr>
        <p:spPr>
          <a:xfrm>
            <a:off x="683428" y="3367086"/>
            <a:ext cx="292231" cy="292231"/>
          </a:xfrm>
          <a:prstGeom prst="rect">
            <a:avLst/>
          </a:prstGeom>
          <a:solidFill>
            <a:schemeClr val="bg1"/>
          </a:solidFill>
          <a:ln w="57150">
            <a:solidFill>
              <a:srgbClr val="03AEE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TextBox 19"/>
          <p:cNvSpPr txBox="1"/>
          <p:nvPr/>
        </p:nvSpPr>
        <p:spPr>
          <a:xfrm>
            <a:off x="975663" y="3316760"/>
            <a:ext cx="4322017" cy="369332"/>
          </a:xfrm>
          <a:prstGeom prst="rect">
            <a:avLst/>
          </a:prstGeom>
          <a:noFill/>
        </p:spPr>
        <p:txBody>
          <a:bodyPr wrap="none" rtlCol="0">
            <a:spAutoFit/>
          </a:bodyPr>
          <a:lstStyle/>
          <a:p>
            <a:r>
              <a:rPr lang="en-GB" dirty="0" smtClean="0">
                <a:latin typeface="Arial" panose="020B0604020202020204" pitchFamily="34" charset="0"/>
                <a:cs typeface="Arial" panose="020B0604020202020204" pitchFamily="34" charset="0"/>
              </a:rPr>
              <a:t>Consider filtering and blocking software</a:t>
            </a:r>
            <a:endParaRPr lang="en-GB" dirty="0">
              <a:latin typeface="Arial" panose="020B0604020202020204" pitchFamily="34" charset="0"/>
              <a:cs typeface="Arial" panose="020B0604020202020204" pitchFamily="34" charset="0"/>
            </a:endParaRPr>
          </a:p>
        </p:txBody>
      </p:sp>
      <p:sp>
        <p:nvSpPr>
          <p:cNvPr id="21" name="Rectangle 20"/>
          <p:cNvSpPr/>
          <p:nvPr/>
        </p:nvSpPr>
        <p:spPr>
          <a:xfrm>
            <a:off x="683428" y="3798619"/>
            <a:ext cx="292231" cy="292231"/>
          </a:xfrm>
          <a:prstGeom prst="rect">
            <a:avLst/>
          </a:prstGeom>
          <a:solidFill>
            <a:schemeClr val="bg1"/>
          </a:solidFill>
          <a:ln w="57150">
            <a:solidFill>
              <a:srgbClr val="03AEE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TextBox 21"/>
          <p:cNvSpPr txBox="1"/>
          <p:nvPr/>
        </p:nvSpPr>
        <p:spPr>
          <a:xfrm>
            <a:off x="975662" y="3764404"/>
            <a:ext cx="2903359" cy="369332"/>
          </a:xfrm>
          <a:prstGeom prst="rect">
            <a:avLst/>
          </a:prstGeom>
          <a:noFill/>
        </p:spPr>
        <p:txBody>
          <a:bodyPr wrap="none" rtlCol="0">
            <a:spAutoFit/>
          </a:bodyPr>
          <a:lstStyle/>
          <a:p>
            <a:r>
              <a:rPr lang="en-GB" dirty="0" smtClean="0">
                <a:latin typeface="Arial" panose="020B0604020202020204" pitchFamily="34" charset="0"/>
                <a:cs typeface="Arial" panose="020B0604020202020204" pitchFamily="34" charset="0"/>
              </a:rPr>
              <a:t>Think before you/they post</a:t>
            </a:r>
            <a:endParaRPr lang="en-GB" dirty="0">
              <a:latin typeface="Arial" panose="020B0604020202020204" pitchFamily="34" charset="0"/>
              <a:cs typeface="Arial" panose="020B0604020202020204" pitchFamily="34" charset="0"/>
            </a:endParaRPr>
          </a:p>
        </p:txBody>
      </p:sp>
      <p:sp>
        <p:nvSpPr>
          <p:cNvPr id="23" name="Rectangle 22"/>
          <p:cNvSpPr/>
          <p:nvPr/>
        </p:nvSpPr>
        <p:spPr>
          <a:xfrm>
            <a:off x="683427" y="4235922"/>
            <a:ext cx="292231" cy="292231"/>
          </a:xfrm>
          <a:prstGeom prst="rect">
            <a:avLst/>
          </a:prstGeom>
          <a:solidFill>
            <a:schemeClr val="bg1"/>
          </a:solidFill>
          <a:ln w="57150">
            <a:solidFill>
              <a:srgbClr val="03AEE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TextBox 23"/>
          <p:cNvSpPr txBox="1"/>
          <p:nvPr/>
        </p:nvSpPr>
        <p:spPr>
          <a:xfrm>
            <a:off x="985405" y="4200678"/>
            <a:ext cx="2302233" cy="369332"/>
          </a:xfrm>
          <a:prstGeom prst="rect">
            <a:avLst/>
          </a:prstGeom>
          <a:noFill/>
        </p:spPr>
        <p:txBody>
          <a:bodyPr wrap="none" rtlCol="0">
            <a:spAutoFit/>
          </a:bodyPr>
          <a:lstStyle/>
          <a:p>
            <a:r>
              <a:rPr lang="en-GB" dirty="0" smtClean="0">
                <a:latin typeface="Arial" panose="020B0604020202020204" pitchFamily="34" charset="0"/>
                <a:cs typeface="Arial" panose="020B0604020202020204" pitchFamily="34" charset="0"/>
              </a:rPr>
              <a:t>Understand the laws</a:t>
            </a:r>
            <a:endParaRPr lang="en-GB" dirty="0">
              <a:latin typeface="Arial" panose="020B0604020202020204" pitchFamily="34" charset="0"/>
              <a:cs typeface="Arial" panose="020B0604020202020204" pitchFamily="34" charset="0"/>
            </a:endParaRPr>
          </a:p>
        </p:txBody>
      </p:sp>
      <p:sp>
        <p:nvSpPr>
          <p:cNvPr id="25" name="Rectangle 24"/>
          <p:cNvSpPr/>
          <p:nvPr/>
        </p:nvSpPr>
        <p:spPr>
          <a:xfrm>
            <a:off x="679026" y="4671233"/>
            <a:ext cx="292231" cy="292231"/>
          </a:xfrm>
          <a:prstGeom prst="rect">
            <a:avLst/>
          </a:prstGeom>
          <a:solidFill>
            <a:schemeClr val="bg1"/>
          </a:solidFill>
          <a:ln w="57150">
            <a:solidFill>
              <a:srgbClr val="03AEE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TextBox 25"/>
          <p:cNvSpPr txBox="1"/>
          <p:nvPr/>
        </p:nvSpPr>
        <p:spPr>
          <a:xfrm>
            <a:off x="985405" y="4636952"/>
            <a:ext cx="3264420" cy="369332"/>
          </a:xfrm>
          <a:prstGeom prst="rect">
            <a:avLst/>
          </a:prstGeom>
          <a:noFill/>
        </p:spPr>
        <p:txBody>
          <a:bodyPr wrap="none" rtlCol="0">
            <a:spAutoFit/>
          </a:bodyPr>
          <a:lstStyle/>
          <a:p>
            <a:r>
              <a:rPr lang="en-GB" dirty="0" smtClean="0">
                <a:latin typeface="Arial" panose="020B0604020202020204" pitchFamily="34" charset="0"/>
                <a:cs typeface="Arial" panose="020B0604020202020204" pitchFamily="34" charset="0"/>
              </a:rPr>
              <a:t>Privacy settings and reporting</a:t>
            </a:r>
            <a:endParaRPr lang="en-GB" dirty="0">
              <a:latin typeface="Arial" panose="020B0604020202020204" pitchFamily="34" charset="0"/>
              <a:cs typeface="Arial" panose="020B0604020202020204" pitchFamily="34" charset="0"/>
            </a:endParaRPr>
          </a:p>
        </p:txBody>
      </p:sp>
      <p:sp>
        <p:nvSpPr>
          <p:cNvPr id="27" name="Rectangle 26"/>
          <p:cNvSpPr/>
          <p:nvPr/>
        </p:nvSpPr>
        <p:spPr>
          <a:xfrm>
            <a:off x="679025" y="5107320"/>
            <a:ext cx="292231" cy="292231"/>
          </a:xfrm>
          <a:prstGeom prst="rect">
            <a:avLst/>
          </a:prstGeom>
          <a:solidFill>
            <a:schemeClr val="bg1"/>
          </a:solidFill>
          <a:ln w="57150">
            <a:solidFill>
              <a:srgbClr val="03AEE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TextBox 27"/>
          <p:cNvSpPr txBox="1"/>
          <p:nvPr/>
        </p:nvSpPr>
        <p:spPr>
          <a:xfrm>
            <a:off x="980379" y="5068769"/>
            <a:ext cx="4559261" cy="369332"/>
          </a:xfrm>
          <a:prstGeom prst="rect">
            <a:avLst/>
          </a:prstGeom>
          <a:noFill/>
        </p:spPr>
        <p:txBody>
          <a:bodyPr wrap="none" rtlCol="0">
            <a:spAutoFit/>
          </a:bodyPr>
          <a:lstStyle/>
          <a:p>
            <a:r>
              <a:rPr lang="en-GB" dirty="0" smtClean="0">
                <a:latin typeface="Arial" panose="020B0604020202020204" pitchFamily="34" charset="0"/>
                <a:cs typeface="Arial" panose="020B0604020202020204" pitchFamily="34" charset="0"/>
              </a:rPr>
              <a:t>Save the evidence and report the incident</a:t>
            </a:r>
            <a:endParaRPr lang="en-GB" dirty="0">
              <a:latin typeface="Arial" panose="020B0604020202020204" pitchFamily="34" charset="0"/>
              <a:cs typeface="Arial" panose="020B0604020202020204" pitchFamily="34" charset="0"/>
            </a:endParaRPr>
          </a:p>
        </p:txBody>
      </p:sp>
      <p:sp>
        <p:nvSpPr>
          <p:cNvPr id="29" name="Rectangle 28"/>
          <p:cNvSpPr/>
          <p:nvPr/>
        </p:nvSpPr>
        <p:spPr>
          <a:xfrm>
            <a:off x="679024" y="5553755"/>
            <a:ext cx="292231" cy="292231"/>
          </a:xfrm>
          <a:prstGeom prst="rect">
            <a:avLst/>
          </a:prstGeom>
          <a:solidFill>
            <a:schemeClr val="bg1"/>
          </a:solidFill>
          <a:ln w="57150">
            <a:solidFill>
              <a:srgbClr val="03AEE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 name="TextBox 29"/>
          <p:cNvSpPr txBox="1"/>
          <p:nvPr/>
        </p:nvSpPr>
        <p:spPr>
          <a:xfrm>
            <a:off x="980379" y="5515204"/>
            <a:ext cx="3441968" cy="369332"/>
          </a:xfrm>
          <a:prstGeom prst="rect">
            <a:avLst/>
          </a:prstGeom>
          <a:noFill/>
        </p:spPr>
        <p:txBody>
          <a:bodyPr wrap="none" rtlCol="0">
            <a:spAutoFit/>
          </a:bodyPr>
          <a:lstStyle/>
          <a:p>
            <a:r>
              <a:rPr lang="en-GB" dirty="0" smtClean="0">
                <a:latin typeface="Arial" panose="020B0604020202020204" pitchFamily="34" charset="0"/>
                <a:cs typeface="Arial" panose="020B0604020202020204" pitchFamily="34" charset="0"/>
              </a:rPr>
              <a:t>Age ratings on apps and games</a:t>
            </a:r>
            <a:endParaRPr lang="en-GB" dirty="0">
              <a:latin typeface="Arial" panose="020B0604020202020204" pitchFamily="34" charset="0"/>
              <a:cs typeface="Arial" panose="020B0604020202020204" pitchFamily="34" charset="0"/>
            </a:endParaRPr>
          </a:p>
        </p:txBody>
      </p:sp>
      <p:sp>
        <p:nvSpPr>
          <p:cNvPr id="31" name="Rectangle 30"/>
          <p:cNvSpPr/>
          <p:nvPr/>
        </p:nvSpPr>
        <p:spPr>
          <a:xfrm>
            <a:off x="679024" y="5985288"/>
            <a:ext cx="292231" cy="292231"/>
          </a:xfrm>
          <a:prstGeom prst="rect">
            <a:avLst/>
          </a:prstGeom>
          <a:solidFill>
            <a:schemeClr val="bg1"/>
          </a:solidFill>
          <a:ln w="57150">
            <a:solidFill>
              <a:srgbClr val="03AEE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 name="TextBox 31"/>
          <p:cNvSpPr txBox="1"/>
          <p:nvPr/>
        </p:nvSpPr>
        <p:spPr>
          <a:xfrm>
            <a:off x="980379" y="5950018"/>
            <a:ext cx="3583032" cy="369332"/>
          </a:xfrm>
          <a:prstGeom prst="rect">
            <a:avLst/>
          </a:prstGeom>
          <a:noFill/>
        </p:spPr>
        <p:txBody>
          <a:bodyPr wrap="none" rtlCol="0">
            <a:spAutoFit/>
          </a:bodyPr>
          <a:lstStyle/>
          <a:p>
            <a:r>
              <a:rPr lang="en-GB" dirty="0" smtClean="0">
                <a:latin typeface="Arial" panose="020B0604020202020204" pitchFamily="34" charset="0"/>
                <a:cs typeface="Arial" panose="020B0604020202020204" pitchFamily="34" charset="0"/>
              </a:rPr>
              <a:t>Protect their personal information</a:t>
            </a:r>
            <a:endParaRPr lang="en-GB" dirty="0">
              <a:latin typeface="Arial" panose="020B0604020202020204" pitchFamily="34" charset="0"/>
              <a:cs typeface="Arial" panose="020B0604020202020204" pitchFamily="34" charset="0"/>
            </a:endParaRPr>
          </a:p>
        </p:txBody>
      </p:sp>
      <p:pic>
        <p:nvPicPr>
          <p:cNvPr id="35" name="Picture 3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089715" y="2259768"/>
            <a:ext cx="2878474" cy="3815210"/>
          </a:xfrm>
          <a:prstGeom prst="rect">
            <a:avLst/>
          </a:prstGeom>
        </p:spPr>
      </p:pic>
      <p:sp>
        <p:nvSpPr>
          <p:cNvPr id="36" name="TextBox 35"/>
          <p:cNvSpPr txBox="1"/>
          <p:nvPr/>
        </p:nvSpPr>
        <p:spPr>
          <a:xfrm>
            <a:off x="6184533" y="2424208"/>
            <a:ext cx="2864649" cy="2585323"/>
          </a:xfrm>
          <a:prstGeom prst="rect">
            <a:avLst/>
          </a:prstGeom>
          <a:noFill/>
        </p:spPr>
        <p:txBody>
          <a:bodyPr wrap="square" rtlCol="0">
            <a:spAutoFit/>
          </a:bodyPr>
          <a:lstStyle/>
          <a:p>
            <a:r>
              <a:rPr lang="en-GB" sz="2800" dirty="0" smtClean="0">
                <a:solidFill>
                  <a:schemeClr val="bg1"/>
                </a:solidFill>
                <a:latin typeface="Arial" panose="020B0604020202020204" pitchFamily="34" charset="0"/>
                <a:cs typeface="Arial" panose="020B0604020202020204" pitchFamily="34" charset="0"/>
              </a:rPr>
              <a:t>Sign up to the UK Safer Internet Centre newsletter at:</a:t>
            </a:r>
          </a:p>
          <a:p>
            <a:endParaRPr lang="en-GB" sz="2800" dirty="0" smtClean="0">
              <a:solidFill>
                <a:schemeClr val="bg1"/>
              </a:solidFill>
              <a:latin typeface="Trebuchet MS" panose="020B0603020202020204" pitchFamily="34" charset="0"/>
            </a:endParaRPr>
          </a:p>
          <a:p>
            <a:r>
              <a:rPr lang="en-GB" sz="2200" dirty="0" smtClean="0">
                <a:solidFill>
                  <a:schemeClr val="bg1">
                    <a:lumMod val="95000"/>
                  </a:schemeClr>
                </a:solidFill>
                <a:latin typeface="Arial" panose="020B0604020202020204" pitchFamily="34" charset="0"/>
                <a:cs typeface="Arial" panose="020B0604020202020204" pitchFamily="34" charset="0"/>
              </a:rPr>
              <a:t>saferinternet.org.uk</a:t>
            </a:r>
            <a:r>
              <a:rPr lang="en-GB" dirty="0" smtClean="0">
                <a:solidFill>
                  <a:schemeClr val="bg1"/>
                </a:solidFill>
                <a:latin typeface="Trebuchet MS" panose="020B0603020202020204" pitchFamily="34" charset="0"/>
              </a:rPr>
              <a:t> </a:t>
            </a:r>
            <a:endParaRPr lang="en-GB" dirty="0">
              <a:solidFill>
                <a:schemeClr val="bg1"/>
              </a:solidFill>
              <a:latin typeface="Trebuchet MS" panose="020B0603020202020204" pitchFamily="34" charset="0"/>
            </a:endParaRPr>
          </a:p>
        </p:txBody>
      </p:sp>
      <p:pic>
        <p:nvPicPr>
          <p:cNvPr id="37" name="Picture 3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141068" y="5063193"/>
            <a:ext cx="768032" cy="859465"/>
          </a:xfrm>
          <a:prstGeom prst="rect">
            <a:avLst/>
          </a:prstGeom>
        </p:spPr>
      </p:pic>
      <p:pic>
        <p:nvPicPr>
          <p:cNvPr id="2" name="Picture 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0" y="168890"/>
            <a:ext cx="5652514" cy="907495"/>
          </a:xfrm>
          <a:prstGeom prst="rect">
            <a:avLst/>
          </a:prstGeom>
        </p:spPr>
      </p:pic>
    </p:spTree>
    <p:extLst>
      <p:ext uri="{BB962C8B-B14F-4D97-AF65-F5344CB8AC3E}">
        <p14:creationId xmlns:p14="http://schemas.microsoft.com/office/powerpoint/2010/main" val="1430351524"/>
      </p:ext>
    </p:extLst>
  </p:cSld>
  <p:clrMapOvr>
    <a:masterClrMapping/>
  </p:clrMapOvr>
  <p:transition>
    <p:random/>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http://fluentfocus.com/wp-content/uploads/2014/09/atelier-reseau-internet-monde.jpg"/>
          <p:cNvPicPr>
            <a:picLocks noChangeAspect="1" noChangeArrowheads="1"/>
          </p:cNvPicPr>
          <p:nvPr/>
        </p:nvPicPr>
        <p:blipFill>
          <a:blip r:embed="rId2" cstate="print">
            <a:lum bright="70000" contrast="-70000"/>
          </a:blip>
          <a:srcRect/>
          <a:stretch>
            <a:fillRect/>
          </a:stretch>
        </p:blipFill>
        <p:spPr bwMode="auto">
          <a:xfrm>
            <a:off x="0" y="0"/>
            <a:ext cx="9144000" cy="6858000"/>
          </a:xfrm>
          <a:prstGeom prst="rect">
            <a:avLst/>
          </a:prstGeom>
          <a:noFill/>
        </p:spPr>
      </p:pic>
      <p:sp>
        <p:nvSpPr>
          <p:cNvPr id="2" name="Title 1"/>
          <p:cNvSpPr>
            <a:spLocks noGrp="1"/>
          </p:cNvSpPr>
          <p:nvPr>
            <p:ph type="title"/>
          </p:nvPr>
        </p:nvSpPr>
        <p:spPr>
          <a:xfrm>
            <a:off x="179512" y="116632"/>
            <a:ext cx="8784976" cy="1008112"/>
          </a:xfrm>
        </p:spPr>
        <p:style>
          <a:lnRef idx="1">
            <a:schemeClr val="accent6"/>
          </a:lnRef>
          <a:fillRef idx="2">
            <a:schemeClr val="accent6"/>
          </a:fillRef>
          <a:effectRef idx="1">
            <a:schemeClr val="accent6"/>
          </a:effectRef>
          <a:fontRef idx="minor">
            <a:schemeClr val="dk1"/>
          </a:fontRef>
        </p:style>
        <p:txBody>
          <a:bodyPr>
            <a:normAutofit/>
            <a:scene3d>
              <a:camera prst="orthographicFront"/>
              <a:lightRig rig="flat" dir="tl">
                <a:rot lat="0" lon="0" rev="6600000"/>
              </a:lightRig>
            </a:scene3d>
            <a:sp3d extrusionH="25400" contourW="8890">
              <a:bevelT w="38100" h="31750"/>
              <a:contourClr>
                <a:schemeClr val="accent2">
                  <a:shade val="75000"/>
                </a:schemeClr>
              </a:contourClr>
            </a:sp3d>
          </a:bodyPr>
          <a:lstStyle/>
          <a:p>
            <a:r>
              <a:rPr lang="en-GB" sz="60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Parental Controls</a:t>
            </a:r>
            <a:endParaRPr lang="en-GB" sz="60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
        <p:nvSpPr>
          <p:cNvPr id="3" name="Content Placeholder 2"/>
          <p:cNvSpPr>
            <a:spLocks noGrp="1"/>
          </p:cNvSpPr>
          <p:nvPr>
            <p:ph idx="1"/>
          </p:nvPr>
        </p:nvSpPr>
        <p:spPr>
          <a:xfrm>
            <a:off x="251520" y="1268760"/>
            <a:ext cx="8892480" cy="5256584"/>
          </a:xfrm>
        </p:spPr>
        <p:txBody>
          <a:bodyPr>
            <a:noAutofit/>
          </a:bodyPr>
          <a:lstStyle/>
          <a:p>
            <a:r>
              <a:rPr lang="en-GB" dirty="0" smtClean="0"/>
              <a:t>Designed to help protect children from inappropriate  online content.</a:t>
            </a:r>
          </a:p>
          <a:p>
            <a:r>
              <a:rPr lang="en-GB" dirty="0" smtClean="0"/>
              <a:t>Can be used to limit access to only age appropriate content, to set usage times and to monitor activity</a:t>
            </a:r>
            <a:r>
              <a:rPr lang="en-GB" sz="2800" dirty="0" smtClean="0"/>
              <a:t>. </a:t>
            </a:r>
          </a:p>
          <a:p>
            <a:endParaRPr lang="en-GB" sz="800" dirty="0" smtClean="0"/>
          </a:p>
          <a:p>
            <a:pPr>
              <a:buNone/>
            </a:pPr>
            <a:r>
              <a:rPr lang="en-GB" b="1" dirty="0" smtClean="0">
                <a:solidFill>
                  <a:srgbClr val="FF0000"/>
                </a:solidFill>
              </a:rPr>
              <a:t>Four main places you can find parental controls</a:t>
            </a:r>
            <a:r>
              <a:rPr lang="en-GB" dirty="0" smtClean="0">
                <a:solidFill>
                  <a:srgbClr val="FF0000"/>
                </a:solidFill>
              </a:rPr>
              <a:t>: </a:t>
            </a:r>
            <a:endParaRPr lang="en-GB" sz="2800" dirty="0" smtClean="0">
              <a:solidFill>
                <a:srgbClr val="FF0000"/>
              </a:solidFill>
            </a:endParaRPr>
          </a:p>
          <a:p>
            <a:pPr lvl="0"/>
            <a:r>
              <a:rPr lang="en-GB" sz="2800" b="1" dirty="0" smtClean="0"/>
              <a:t>Internet provider</a:t>
            </a:r>
          </a:p>
          <a:p>
            <a:pPr lvl="0"/>
            <a:r>
              <a:rPr lang="en-GB" sz="2800" b="1" dirty="0" smtClean="0"/>
              <a:t>Mobile operator</a:t>
            </a:r>
            <a:r>
              <a:rPr lang="en-GB" sz="2800" dirty="0" smtClean="0"/>
              <a:t> </a:t>
            </a:r>
          </a:p>
          <a:p>
            <a:pPr lvl="0"/>
            <a:r>
              <a:rPr lang="en-GB" sz="2800" b="1" dirty="0" smtClean="0"/>
              <a:t>Devices</a:t>
            </a:r>
            <a:endParaRPr lang="en-GB" sz="2800" dirty="0" smtClean="0"/>
          </a:p>
          <a:p>
            <a:pPr lvl="0"/>
            <a:r>
              <a:rPr lang="en-GB" sz="2800" b="1" dirty="0" smtClean="0"/>
              <a:t>Online services:</a:t>
            </a:r>
            <a:r>
              <a:rPr lang="en-GB" sz="2800" dirty="0" smtClean="0"/>
              <a:t> </a:t>
            </a:r>
            <a:r>
              <a:rPr lang="en-GB" sz="2800" dirty="0" err="1" smtClean="0"/>
              <a:t>e,g</a:t>
            </a:r>
            <a:r>
              <a:rPr lang="en-GB" sz="2800" dirty="0" smtClean="0"/>
              <a:t>, sites like BBC </a:t>
            </a:r>
            <a:r>
              <a:rPr lang="en-GB" sz="2800" dirty="0" err="1" smtClean="0"/>
              <a:t>iPlayer</a:t>
            </a:r>
            <a:r>
              <a:rPr lang="en-GB" sz="2800" dirty="0" smtClean="0"/>
              <a:t> and YouTube</a:t>
            </a:r>
          </a:p>
          <a:p>
            <a:pPr>
              <a:buNone/>
            </a:pPr>
            <a:endParaRPr lang="en-GB" sz="1000" dirty="0" smtClean="0"/>
          </a:p>
          <a:p>
            <a:endParaRPr lang="en-GB" sz="2000" dirty="0"/>
          </a:p>
        </p:txBody>
      </p:sp>
    </p:spTree>
  </p:cSld>
  <p:clrMapOvr>
    <a:masterClrMapping/>
  </p:clrMapOvr>
  <p:transition>
    <p:random/>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a:gsLst>
            <a:gs pos="0">
              <a:srgbClr val="FBEAC7"/>
            </a:gs>
            <a:gs pos="17999">
              <a:srgbClr val="FEE7F2"/>
            </a:gs>
            <a:gs pos="36000">
              <a:srgbClr val="FAC77D"/>
            </a:gs>
            <a:gs pos="61000">
              <a:srgbClr val="FBA97D"/>
            </a:gs>
            <a:gs pos="82001">
              <a:srgbClr val="FBD49C"/>
            </a:gs>
            <a:gs pos="100000">
              <a:srgbClr val="FEE7F2"/>
            </a:gs>
          </a:gsLst>
          <a:lin ang="5400000" scaled="0"/>
        </a:gra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467544" y="476672"/>
            <a:ext cx="8229600" cy="4525963"/>
          </a:xfrm>
        </p:spPr>
        <p:txBody>
          <a:bodyPr/>
          <a:lstStyle/>
          <a:p>
            <a:pPr>
              <a:buNone/>
            </a:pPr>
            <a:r>
              <a:rPr lang="en-GB" dirty="0" smtClean="0"/>
              <a:t> </a:t>
            </a:r>
            <a:r>
              <a:rPr lang="en-GB" b="1" u="sng" dirty="0" smtClean="0">
                <a:effectLst>
                  <a:outerShdw blurRad="38100" dist="38100" dir="2700000" algn="tl">
                    <a:srgbClr val="000000">
                      <a:alpha val="43137"/>
                    </a:srgbClr>
                  </a:outerShdw>
                </a:effectLst>
              </a:rPr>
              <a:t>Please note:  </a:t>
            </a:r>
          </a:p>
          <a:p>
            <a:r>
              <a:rPr lang="en-GB" dirty="0" smtClean="0"/>
              <a:t>NOT 100% fool proof. </a:t>
            </a:r>
          </a:p>
          <a:p>
            <a:r>
              <a:rPr lang="en-GB" dirty="0" smtClean="0"/>
              <a:t>Important to educate your children about the potential risks online and establish rules </a:t>
            </a:r>
          </a:p>
          <a:p>
            <a:r>
              <a:rPr lang="en-GB" dirty="0" smtClean="0"/>
              <a:t>Involve yourself in their online world. </a:t>
            </a:r>
          </a:p>
          <a:p>
            <a:endParaRPr lang="en-GB" dirty="0"/>
          </a:p>
        </p:txBody>
      </p:sp>
      <p:pic>
        <p:nvPicPr>
          <p:cNvPr id="34818" name="Picture 2" descr="http://www.marquettburton.com/wp-content/uploads/2014/05/socialMedia.jpg"/>
          <p:cNvPicPr>
            <a:picLocks noChangeAspect="1" noChangeArrowheads="1"/>
          </p:cNvPicPr>
          <p:nvPr/>
        </p:nvPicPr>
        <p:blipFill>
          <a:blip r:embed="rId2" cstate="print"/>
          <a:srcRect/>
          <a:stretch>
            <a:fillRect/>
          </a:stretch>
        </p:blipFill>
        <p:spPr bwMode="auto">
          <a:xfrm>
            <a:off x="1187624" y="3645024"/>
            <a:ext cx="6840760" cy="2850317"/>
          </a:xfrm>
          <a:prstGeom prst="rect">
            <a:avLst/>
          </a:prstGeom>
          <a:noFill/>
        </p:spPr>
      </p:pic>
    </p:spTree>
  </p:cSld>
  <p:clrMapOvr>
    <a:masterClrMapping/>
  </p:clrMapOvr>
  <p:transition>
    <p:random/>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1143000"/>
          </a:xfrm>
        </p:spPr>
        <p:style>
          <a:lnRef idx="1">
            <a:schemeClr val="accent3"/>
          </a:lnRef>
          <a:fillRef idx="2">
            <a:schemeClr val="accent3"/>
          </a:fillRef>
          <a:effectRef idx="1">
            <a:schemeClr val="accent3"/>
          </a:effectRef>
          <a:fontRef idx="minor">
            <a:schemeClr val="dk1"/>
          </a:fontRef>
        </p:style>
        <p:txBody>
          <a:bodyPr>
            <a:noAutofit/>
            <a:scene3d>
              <a:camera prst="orthographicFront"/>
              <a:lightRig rig="flat" dir="tl">
                <a:rot lat="0" lon="0" rev="6600000"/>
              </a:lightRig>
            </a:scene3d>
            <a:sp3d extrusionH="25400" contourW="8890">
              <a:bevelT w="38100" h="31750"/>
              <a:contourClr>
                <a:schemeClr val="accent2">
                  <a:shade val="75000"/>
                </a:schemeClr>
              </a:contourClr>
            </a:sp3d>
          </a:bodyPr>
          <a:lstStyle/>
          <a:p>
            <a:r>
              <a:rPr lang="en-GB" sz="60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Have a concern?</a:t>
            </a:r>
            <a:endParaRPr lang="en-GB" sz="48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
        <p:nvSpPr>
          <p:cNvPr id="3" name="Content Placeholder 2"/>
          <p:cNvSpPr>
            <a:spLocks noGrp="1"/>
          </p:cNvSpPr>
          <p:nvPr>
            <p:ph idx="1"/>
          </p:nvPr>
        </p:nvSpPr>
        <p:spPr>
          <a:xfrm>
            <a:off x="179512" y="1124744"/>
            <a:ext cx="8856984" cy="4525963"/>
          </a:xfrm>
        </p:spPr>
        <p:txBody>
          <a:bodyPr>
            <a:noAutofit/>
          </a:bodyPr>
          <a:lstStyle/>
          <a:p>
            <a:pPr>
              <a:buNone/>
            </a:pPr>
            <a:r>
              <a:rPr lang="en-GB" sz="4000" b="1" dirty="0" smtClean="0">
                <a:effectLst>
                  <a:outerShdw blurRad="38100" dist="38100" dir="2700000" algn="tl">
                    <a:srgbClr val="000000">
                      <a:alpha val="43137"/>
                    </a:srgbClr>
                  </a:outerShdw>
                </a:effectLst>
              </a:rPr>
              <a:t>Important to </a:t>
            </a:r>
            <a:r>
              <a:rPr lang="en-GB" sz="4000" b="1" dirty="0" smtClean="0">
                <a:solidFill>
                  <a:srgbClr val="FF0000"/>
                </a:solidFill>
                <a:effectLst>
                  <a:outerShdw blurRad="38100" dist="38100" dir="2700000" algn="tl">
                    <a:srgbClr val="000000">
                      <a:alpha val="43137"/>
                    </a:srgbClr>
                  </a:outerShdw>
                </a:effectLst>
              </a:rPr>
              <a:t>stay calm</a:t>
            </a:r>
            <a:r>
              <a:rPr lang="en-GB" sz="4000" b="1" dirty="0" smtClean="0">
                <a:effectLst>
                  <a:outerShdw blurRad="38100" dist="38100" dir="2700000" algn="tl">
                    <a:srgbClr val="000000">
                      <a:alpha val="43137"/>
                    </a:srgbClr>
                  </a:outerShdw>
                </a:effectLst>
              </a:rPr>
              <a:t> and consider the</a:t>
            </a:r>
          </a:p>
          <a:p>
            <a:pPr>
              <a:buNone/>
            </a:pPr>
            <a:r>
              <a:rPr lang="en-GB" sz="4000" b="1" dirty="0" smtClean="0">
                <a:effectLst>
                  <a:outerShdw blurRad="38100" dist="38100" dir="2700000" algn="tl">
                    <a:srgbClr val="000000">
                      <a:alpha val="43137"/>
                    </a:srgbClr>
                  </a:outerShdw>
                </a:effectLst>
              </a:rPr>
              <a:t>steps below:</a:t>
            </a:r>
          </a:p>
          <a:p>
            <a:pPr>
              <a:buNone/>
            </a:pPr>
            <a:endParaRPr lang="en-GB" sz="1800" dirty="0" smtClean="0">
              <a:effectLst>
                <a:outerShdw blurRad="38100" dist="38100" dir="2700000" algn="tl">
                  <a:srgbClr val="000000">
                    <a:alpha val="43137"/>
                  </a:srgbClr>
                </a:outerShdw>
              </a:effectLst>
            </a:endParaRPr>
          </a:p>
          <a:p>
            <a:pPr>
              <a:buNone/>
            </a:pPr>
            <a:r>
              <a:rPr lang="en-GB" b="1" dirty="0" smtClean="0">
                <a:effectLst>
                  <a:outerShdw blurRad="38100" dist="38100" dir="2700000" algn="tl">
                    <a:srgbClr val="000000">
                      <a:alpha val="43137"/>
                    </a:srgbClr>
                  </a:outerShdw>
                </a:effectLst>
              </a:rPr>
              <a:t>1: Find out more</a:t>
            </a:r>
          </a:p>
          <a:p>
            <a:pPr lvl="2"/>
            <a:r>
              <a:rPr lang="en-GB" b="1" dirty="0" smtClean="0">
                <a:effectLst>
                  <a:outerShdw blurRad="38100" dist="38100" dir="2700000" algn="tl">
                    <a:srgbClr val="000000">
                      <a:alpha val="43137"/>
                    </a:srgbClr>
                  </a:outerShdw>
                </a:effectLst>
              </a:rPr>
              <a:t>Websites/ leaflets</a:t>
            </a:r>
          </a:p>
          <a:p>
            <a:pPr lvl="2">
              <a:buNone/>
            </a:pPr>
            <a:endParaRPr lang="en-GB" sz="1050" b="1" dirty="0" smtClean="0">
              <a:effectLst>
                <a:outerShdw blurRad="38100" dist="38100" dir="2700000" algn="tl">
                  <a:srgbClr val="000000">
                    <a:alpha val="43137"/>
                  </a:srgbClr>
                </a:outerShdw>
              </a:effectLst>
            </a:endParaRPr>
          </a:p>
          <a:p>
            <a:pPr>
              <a:buNone/>
            </a:pPr>
            <a:r>
              <a:rPr lang="en-GB" b="1" dirty="0" smtClean="0">
                <a:effectLst>
                  <a:outerShdw blurRad="38100" dist="38100" dir="2700000" algn="tl">
                    <a:srgbClr val="000000">
                      <a:alpha val="43137"/>
                    </a:srgbClr>
                  </a:outerShdw>
                </a:effectLst>
              </a:rPr>
              <a:t>2: Talk to your child</a:t>
            </a:r>
          </a:p>
          <a:p>
            <a:pPr>
              <a:buNone/>
            </a:pPr>
            <a:endParaRPr lang="en-GB" sz="1050" b="1" dirty="0" smtClean="0">
              <a:effectLst>
                <a:outerShdw blurRad="38100" dist="38100" dir="2700000" algn="tl">
                  <a:srgbClr val="000000">
                    <a:alpha val="43137"/>
                  </a:srgbClr>
                </a:outerShdw>
              </a:effectLst>
            </a:endParaRPr>
          </a:p>
          <a:p>
            <a:pPr>
              <a:buNone/>
            </a:pPr>
            <a:r>
              <a:rPr lang="en-GB" b="1" dirty="0" smtClean="0">
                <a:effectLst>
                  <a:outerShdw blurRad="38100" dist="38100" dir="2700000" algn="tl">
                    <a:srgbClr val="000000">
                      <a:alpha val="43137"/>
                    </a:srgbClr>
                  </a:outerShdw>
                </a:effectLst>
              </a:rPr>
              <a:t>3: Take action</a:t>
            </a:r>
          </a:p>
          <a:p>
            <a:endParaRPr lang="en-GB" sz="1050" b="1" dirty="0" smtClean="0">
              <a:effectLst>
                <a:outerShdw blurRad="38100" dist="38100" dir="2700000" algn="tl">
                  <a:srgbClr val="000000">
                    <a:alpha val="43137"/>
                  </a:srgbClr>
                </a:outerShdw>
              </a:effectLst>
            </a:endParaRPr>
          </a:p>
          <a:p>
            <a:pPr>
              <a:buNone/>
            </a:pPr>
            <a:r>
              <a:rPr lang="en-GB" b="1" dirty="0" smtClean="0">
                <a:effectLst>
                  <a:outerShdw blurRad="38100" dist="38100" dir="2700000" algn="tl">
                    <a:srgbClr val="000000">
                      <a:alpha val="43137"/>
                    </a:srgbClr>
                  </a:outerShdw>
                </a:effectLst>
              </a:rPr>
              <a:t>4: Seek  support for yourself</a:t>
            </a:r>
          </a:p>
          <a:p>
            <a:pPr lvl="2"/>
            <a:r>
              <a:rPr lang="en-GB" dirty="0" smtClean="0">
                <a:effectLst>
                  <a:outerShdw blurRad="38100" dist="38100" dir="2700000" algn="tl">
                    <a:srgbClr val="000000">
                      <a:alpha val="43137"/>
                    </a:srgbClr>
                  </a:outerShdw>
                </a:effectLst>
              </a:rPr>
              <a:t>NSPCC helpline on 0808 800 5000. </a:t>
            </a:r>
            <a:endParaRPr lang="en-GB"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outerShdw blurRad="38100" dist="38100" dir="2700000" algn="tl">
                  <a:srgbClr val="000000">
                    <a:alpha val="43137"/>
                  </a:srgbClr>
                </a:outerShdw>
              </a:effectLst>
            </a:endParaRPr>
          </a:p>
        </p:txBody>
      </p:sp>
      <p:pic>
        <p:nvPicPr>
          <p:cNvPr id="6" name="Picture 8" descr="http://poster.keepcalmandposters.com/4401816.jpg"/>
          <p:cNvPicPr>
            <a:picLocks noChangeAspect="1" noChangeArrowheads="1"/>
          </p:cNvPicPr>
          <p:nvPr/>
        </p:nvPicPr>
        <p:blipFill>
          <a:blip r:embed="rId2" cstate="print"/>
          <a:srcRect/>
          <a:stretch>
            <a:fillRect/>
          </a:stretch>
        </p:blipFill>
        <p:spPr bwMode="auto">
          <a:xfrm>
            <a:off x="6228184" y="2420888"/>
            <a:ext cx="2520280" cy="3360373"/>
          </a:xfrm>
          <a:prstGeom prst="rect">
            <a:avLst/>
          </a:prstGeom>
          <a:noFill/>
        </p:spPr>
      </p:pic>
    </p:spTree>
  </p:cSld>
  <p:clrMapOvr>
    <a:masterClrMapping/>
  </p:clrMapOvr>
  <p:transition>
    <p:random/>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3" name="Picture 9" descr="C:\Users\Joanne\AppData\Local\Microsoft\Windows\INetCache\IE\P9HKE5XN\sheep_clouds_oneiric_2560x1600[1].jpg"/>
          <p:cNvPicPr>
            <a:picLocks noChangeAspect="1" noChangeArrowheads="1"/>
          </p:cNvPicPr>
          <p:nvPr/>
        </p:nvPicPr>
        <p:blipFill>
          <a:blip r:embed="rId2" cstate="print">
            <a:lum bright="70000" contrast="-70000"/>
          </a:blip>
          <a:srcRect/>
          <a:stretch>
            <a:fillRect/>
          </a:stretch>
        </p:blipFill>
        <p:spPr bwMode="auto">
          <a:xfrm>
            <a:off x="0" y="0"/>
            <a:ext cx="9144000" cy="6858000"/>
          </a:xfrm>
          <a:prstGeom prst="rect">
            <a:avLst/>
          </a:prstGeom>
          <a:noFill/>
        </p:spPr>
      </p:pic>
      <p:pic>
        <p:nvPicPr>
          <p:cNvPr id="1029" name="Picture 5" descr="G:\DCIM\120EKZX5\120_4259.JPG"/>
          <p:cNvPicPr>
            <a:picLocks noChangeAspect="1" noChangeArrowheads="1"/>
          </p:cNvPicPr>
          <p:nvPr/>
        </p:nvPicPr>
        <p:blipFill>
          <a:blip r:embed="rId3" cstate="print">
            <a:lum bright="20000" contrast="10000"/>
          </a:blip>
          <a:srcRect/>
          <a:stretch>
            <a:fillRect/>
          </a:stretch>
        </p:blipFill>
        <p:spPr bwMode="auto">
          <a:xfrm rot="16200000">
            <a:off x="6176180" y="2688918"/>
            <a:ext cx="3200354" cy="1800199"/>
          </a:xfrm>
          <a:prstGeom prst="rect">
            <a:avLst/>
          </a:prstGeom>
          <a:ln>
            <a:noFill/>
          </a:ln>
          <a:effectLst>
            <a:softEdge rad="112500"/>
          </a:effectLst>
        </p:spPr>
      </p:pic>
      <p:sp>
        <p:nvSpPr>
          <p:cNvPr id="2" name="Title 1"/>
          <p:cNvSpPr>
            <a:spLocks noGrp="1"/>
          </p:cNvSpPr>
          <p:nvPr>
            <p:ph type="title"/>
          </p:nvPr>
        </p:nvSpPr>
        <p:spPr/>
        <p:txBody>
          <a:bodyPr>
            <a:noAutofit/>
            <a:scene3d>
              <a:camera prst="orthographicFront"/>
              <a:lightRig rig="flat" dir="tl">
                <a:rot lat="0" lon="0" rev="6600000"/>
              </a:lightRig>
            </a:scene3d>
            <a:sp3d extrusionH="25400" contourW="8890">
              <a:bevelT w="38100" h="31750"/>
              <a:contourClr>
                <a:schemeClr val="accent2">
                  <a:shade val="75000"/>
                </a:schemeClr>
              </a:contourClr>
            </a:sp3d>
          </a:bodyPr>
          <a:lstStyle/>
          <a:p>
            <a:r>
              <a:rPr lang="en-GB" sz="96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Stay SMART</a:t>
            </a:r>
            <a:endParaRPr lang="en-GB" sz="96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
        <p:nvSpPr>
          <p:cNvPr id="4098" name="AutoShape 2" descr="data:image/jpeg;base64,/9j/4AAQSkZJRgABAQAAAQABAAD/2wCEAAkGBxQREhUUEhQWFRQXGRcWFhYYFxwcGBgYFBQcGSAYFxQaHCggGBwlHBcVITEhJSkrLi4uFx8zODMsNygtLisBCgoKDg0OGxAQGywkICYsLy8sLCwsLCwsLCwsLywsLCwsLCwsLCwsLCwsLCwsLCwsLCwsLCwsLCwsLCwsLCwsLP/AABEIAKMBNQMBEQACEQEDEQH/xAAbAAEAAwEBAQEAAAAAAAAAAAAABQYHBAMCAf/EAEYQAAIBAgMFBAUJBQcDBQAAAAECAAMRBBIhBQYxQVETImFxBzKBkaEUQlJicpKxssEjM3OC0SQ0NaLC4fAVU/FDRGOjs//EABoBAQACAwEAAAAAAAAAAAAAAAADBAECBQb/xAA0EQACAgECAwYEBQQDAQAAAAAAAQIDEQQxEiFRBRMyQWFxIjOB0RSRobHwIzRCUsHh8RX/2gAMAwEAAhEDEQA/ANvmDAgCAIAgCAIAgCAIAgCAIAgCAIAgH47AcSB5wDjqbYw6+tXpD+df6zXjj1I3dWt5L8zyG38Kf/cUvviY7yHUx+Iq/wBl+Z00cfSf1KtNvJwfwM2Uk9mbqyL2aOmZNhAEAQBAEAQBAEAQBAEAQBAEAQBAEAQBAEAQBAEAQBAEAQBAEAQBABNuMArO199aFG6pes/1fVB8X/peQyvituZTt1tcOS5sqO0N9MVVvlYUl6INfvG591pBK+TKM9bbLZ49iBr4h6mruzn6zE/jIm29yrKTlu8nlaYNRBkWgwd2D2vXpfu6rr4ZiR906TZTktmSxusj4WyybM3/AKq6V0WoPpL3W93A/CTR1DW5br7QkvGslz2Rt2hiR+yfvc0OjD2c/ZLEbIy2OhVfCzwskpuTCAIAgCAIAgCAIAgCAIAgCAIAgCAIAgCAIAgCAIAgCAIAgEftrbNLCpmqHU+qo9Zj4D9ZrOaiuZFbdGpZkZlt7eatiiQTkp8qanT+Y/OPw8JSnbKRx7tTO3fkuhCyMrn7AEAQBAEAQBAP1HIIIJBGoI0I9sBPGxdN3N+GWyYrvLwFXmPtAcR48fOWa7/KR0aNc18Nn5l/pVAwDKQVOoI1BHgZaOmmmso+oMiAIAgCAIAgCAIAgCAIAgCAIAgCAIAgCAIAgCAIAgEPvJt9MHTue9Ub1E6+J6KJHZYoIg1F6qj6+SMp2hjnrualRizH3AdAOQ8JRlJyeWcOc5TlxSOeYNRAEAQBAEAQBAEAQBAJ/dbeZ8I2VrtRJ1Xmv1k/Uc5LXa4exa02pdTw9jU8PXWoodCGVhcEcCJeTT5o7UZKSyj0gyIAgCAIB54iutNSzsqKOLMQAPMnSDIw9daihkZXU8GUgg+REGD0gCAIAgCAIAgCAVPfDblSm4oUWyHLnqOBdgGJCqt9ATlYk8rDrcaTlwnQ0GjV7blsisYfaFdDdMRWBJv3nLj7tTMAPK0j7yR1pdm6drksfVlv3W3jOIJpVQoqgZgy+rUUEAkD5pBIuLniCOYEsZcRxdXpHRLfKezLJNimIAgCAIBx7X2imGpNVfgOA5sTwA85rKSissjtsVcXJmP7T2g+IqNUqG7H3AcgPAShKTk8s4NlkrJcUjlmpoIAgCAIAgCAIAgCAIAgCAWncjeHsHFGof2TnQn5jHn5Hn7+snps4Xh7F3R6jgfDLZ/oabLh2BAEAQCI3l22uERT3M9RsiZ2CqO6WLE9BbgOJIhvBJVXxy4c4KODeoh1qXBLVAc13Ol272gsWsbG17C3OBttM7MK4QccL6n7jGpIw7QZc1zn5ArYcR6rW1v0UnlMLPkb2Rqz8S3LXuhthq4dGYVMioVqWsWDFl1HPVL5hoc3vni29zj6iqNcsReSxzJXEAQBAEAQBAMr9JNFnr1VXU5aJte2ZRmuPx85hSUbE5bHoOx3FQbksri5r6FRwGz6vZVlUZAwUBSQLkNc2Hzbrdb87+EkvuqlZFpe52b51znmuPLlnyzz+3IlvR/h6lLG0SR2aliuUkd4sjC+UE8v06Ta62uclwHO7alXZVxQjjHss/RdOZtkiPLiAIAgCAZdv1tnt63Zqf2dK4HQvzP6D29ZSunxSx0ONrLuOfCtl+5WpCUxAEAQBAEAQBAEAQBAEAQBAEA1HcXbPyijkc3qUrA9SvJv09ku0z4o4fkdnR3d5DD3RZZMXCO3hx5w+HeoouwyqulwC7BQSOgJv7IBUKu91XsKaq47cMxdio7yIAVuLWGbOoNreo9rTJknE2bT2ge2rZsoGRKasVAA1JYrYkk+NrAaQCnndxKmNqYWmEOQlu0ZASqZVbkBmYGoF4jhc+IHRt3dxsHkIqsyOclwzoVfKWtlD2IIVvK3O8xhEkbrFtJnJsLaxoYumS7sgulS5BstUaC5FyQwpsddAOd7TRyjGSXU3lKy2OZPODV5uVxAEAQBAEAQChb67gvjsWMQtWmiiktLK6FjdS5vxH0/hN1LCxgt0alVQlHhTz59ChUNk3ANqHeu1uz4ZsptfNysfeZgzLV5eVFFq3J3Ju+Hxna0wFZmyLSsdC62z5up6cpnJier44uPCln75NQmhUEAQBAInenaXybDO49YjKn2m4e7U+yaWS4Y5INRb3dbZj855wSb3U2H8rq2JIpqLuRx46KPE6+4ySqvjZY01Heyw9luW/btXA4SmaRpJnKGyhAW1FgWY6jXneWJ93BYwX7nRVHhwsmaCUzjnRSwNRxmWm7L1Ckj3zKi3sjdQk1lJngRy5zBqfVOmWNlBJPAAXPugJNvCPvEYV6ds6Ml+GZSL+V5lprczKMo7rB5ohYgAEkmwA4knkBMGEs8kdZ2VXH/AKNT7jf0m3BLoSd1P/V/kcZFtDx6TUjPfD4OpUuaaO4HHKpNvcJlJvY2jCUtlk+6mzKyglqVQAaklCAPM2meGXQy6ppZaZ77vYulRrq9ZM6C9xYHUjQ2PG0zW0pZZtROMJpzWUX3F7CwuPo9pQCoxvldVy6jk6j/AMy064WLMTqSoqvhxQ5ev3M0rUijFWFmUkEdCNLSk1g47TTwyS3X2n8mxKPeyE5X+y3P2Gx9k3rlwyyTaa3u7E/LzNhnQO8cW26IfD1lIvem+njlJFvG9oBmOG2bSLoTn7zUlY9o+qGoBY96xWzN94yjVdNzSbLtlUVBtItO93bYaor0Kj0qVQZGChcvaDgbMpyll0uLep1tL5TM73f3pxSYy3yZ0ZTUDVGJZGVtSWJALFiFNwb3tyuIBZ9r7Yq4or2mVVS5VFvbMRbMSeJtcDQWueN4Bw7v4RamNVXP7NnBb+IEuEvyBFNb/aA56RSqTmpEisajwmuyQiEAQBAEAQCD3q22cMihADVqXCX4ALbM5HMC405lhMgzDCYZDmV1VmUnVgCSrd4E/EfymQWZTPRdnqqylNxWVyfI4sHjcO4qM1GmiplIOUEsHuB3cuhJHDXiJvOmcXFebOg6lHGYrmk19f8Ak7qdKgafaCmmXLnuUA0tfXTSQviTwauFeMuK/ImtgbwYjDUqaL2bIo/dlbWvqVDqdNSdbGWjyU5cUnLqy77D3jpYk5dadXj2bcSBzRuDjy1HMCDQmZgCAZ/6TMbd6VEcFHaHzYlR8AffKuolzSOX2hPmofUpMrHONH9GdIDD1G5moR7FRbfiffLmnXws63Z6/pt+pR9v4g1MTWY/9xx7FYqPgBKs3mTObfLisk/Ukd1sFTy1cTXGanRAsv0nPAH4e8TeuK5yfkTaaEcOyey/c/MRvji2a61BTXkiqtgOmqkmHdPqYlrLm8p4/I49s7ZbFZC6IHUEF1Fi97WzDwt8ZrObluaW3O3GVz/cncdi/wDplNKNAAYh1D1apAJF/mqDpy+HjJW+6WFuWZz/AA0VCHie7OfZG9D1HFHGEVqNQhTmUArfQEFQOcxG1t4lzRpVqpSfBbzTPDDbO+TbSp0r3C1Uynqp1HwM1UeGxL1NY193qFH1Ojb28uKp4msiViFVyFGVCABy1WbTtmpNJm9+ptjZJKXn6Hpiao2hhalVlC4mgAWZdM6eI9h93jDfeRb80Zk1qKnJr4o/qj93fxb0dm4l6bZWFRbNppcIOYtwittVtoUTcNPOUXzz9iGr7zYqopRq5KsLEWUXB5aLI3bN8sld6m2Sw5fsRU0IS9+jCuf26cu4w8zcH8B7pa0z3R0uzpeKPsQG+1ILjatueVvaUF/jeRXLE2VtWsXSIMyIrGw7r47t8LSc8cuVvNDl/S/tnQrlxRTO/p58dSZKkTcmMyx2BNF2ouOFwvRqfAEHn3bA9CD4X510HCeToVTUonYdt1zSNJ+zqoVy/tFOa1uZBsx8bAySOraXNEb0yb5Mz6hjMRSUdpUTKaedC4zZiALrcWbS4ve57w4yzOxxxhEEIcWcskcH8pexqFaS/RVe+fC5ZlX2XPlJSM7sDhUJe63yMFUG5sMivm15lmbvcTbwlLU2SUsJlqiEXHLRM4XGVaRvTqup6EllPgabEi3lY+MhjqJx88ksqYPyLrsDbIxKm4y1FtnW9xrwZTzU2PtBHKX67FNZRSnBweGSs3NBAEAQCib/ACkYikTwNJgvmrjN+an7pkyVetUVFBWmzVc7Bio0emygqSxNgVZctjycnrNJx4kXtBqlRNuWzX6+RB19gAdnldhUYhSOKa3Y2XQ90Zrf7ybvpQ574Lmi7R1EtRHmnullbL9NvLJZNl4JGqYfDkjIzqtj85EGZlPXMFyn7UqQzKWWXO0LO707XXl+e5fNoboYaoD2a9g/HNS0F/rU/Vb3X8RLB5go2NwlShUNOp3aiEMrL/lqITy0PHmCDfmMmibt7U+U0Fc2zi6VAOGdeJA5A6MPBhMGCUgGRb44jPjKx+icg/lAH43lC15mzhauXFdIhpGVzTPRuP7K38RvyrLmn8J2NB8r6mebT/fVf4j/AJzKkt2cmzxv3ZP7vJ22CxVBf3l1qqObAWuB19X4yWv4oOJboXHTOC33KuZCUj6UEWaxtfQ20JHIGDO3Msu/dPNUp4hdadWmuVuVxfTztb4ya/m1LqW9asyU1s0QeycG1atTpqLlmHsANyfYLmRxjxPCK1UHOaiiybQxQqbXQrqFqU0v4rx+Nx7JNJ5tLlklLVLHVIg96P73X/iNIrPGytqfmy9yV3aQ0sJjKzaKydmt/nMbjTrqRJK+UJMn0/w1Tm9sYOndjGtQ2fiKihSVqLYMLrqEGov4zNcuGts2083CiUl1+xDbX3iqYlAjpSUA5rohBuPEk9ZHKxyWGV7dTKxYaX0IeRkBdfRh+8r/AGU/M0s6bdnQ7O8UvoRW/v8Afankn5BI7/GyHW/OZX5EVTRfRniL0aqfRcEeTj+qmW9O+TR1uz5Zg10ZcZYL5zY7AU665aqBxxF+IPVTxU+IhpPkzKbWxD1Nz6JPdqVl8AwPxdWPxkTorfkSq+fUzLE4cCoaepCCpT142NUrr9yR6nklgk0/Ns6sDUzUqbHiUUn2qJaKx9VMMjG7IrHqVBPlcxgE5Q2YvyJMRTuMmZKq3uCEqFM4v6psAxHAi+l5Wuoi1lbk9VrTwz12BXNPFUj9Imm3k4JH+ZU+PWQaWWJ46k2ojmOTQZfKIgCAIBG7d2OmKp5WJVlOZHHFTa3DmCNCP1sYBnO1sFVw1U0mVXOVXzK1lIYsBcMLqe42gzec2SyWqNLZflx8jhwQL2qPx1AUcE1swv8AOa4sT4ac71rJPODuaHSRpXE+bf6eh9U7mozr61PKKf21IqX94pj2GT0R+HJLfX3qlH0x9f5g13AYpa1NKi+q6q48mF/1g8q1h4ZQPSptMUqtBUp56uVye9lGRiAFvY3JZfZr1kkK3JN9C7pNDPUQnNNJQWXn6/Y5/Rnt9/lNXDVUCFyzBQblKlIBGRjzNl46epNp1cMVLO5Lq+zu409d8ZcSl6Yxyz98mnSE5hie1nzV6p61HP8AnM50vEzztrzOT9Wemydk1cS2Wkt7esToFB5kxGDk8IzVVOx4ijSTUp7MwgUsCwBsOb1DroOQv7hLmVVA6+Y6arD/APWZVUcsSTxJJPmTeUTiN5eT2wGNeg4qU2ysOB/QjmDMxk4vKNoTlCXFHcn33noVDmrYKm9TmwawJ6kZT+sl72L3iWnqoS5yrTZGba24+JyrlWnTT1KaDQeN+Zmk7HIhuvlZy2S8j22PvC1FDSqItaidezfkfqtY2mYWOKw+aNqtQ4LhayujOqrvSqKy4TDphy2hcHM1vA2Fpt3uF8KwbvVJLFcVH1ITZuL7GtTq2zZGDWva9je15FF4eSvXPgmpdCwV95MK7l2wKs5NyTU4nx7smdsG88Jalqam8uvn7/8ARGbb29UxIVSFp0l9WmnqjxPUzSdjl7EN2olZy2XQ99h7eShRqUatDtUdgxGa3ADS1j0BmYWKKaaybU6iMIOEo5TPSvtrCFWC4FVJBAPaHQkcfVhzh/qZd1LXKv8AUr0iKpZtwNpLRxBVzZaoy3PAMDcX89R7ZNRJKXMuaKxQsw/Ml9/9gVHcV6Slu7ldRqRl4MBz009kkvrbfEifW0Sk+OP1KFKpzC7ejB+/XHVUPuJH6yzpt2dHs585I0CWjqCAIBim1GyV6jn1WeoB9pa9Q2t1IbTrY+Er6iDljBZoklnJ7YGmVpqp0IHDpqbD2Cw9ksRWEkQSeW2jomTBN4TaKU9nYlHYAszog5k1KSEmw5AsSTwE1lszMd0c2zagevQCsDmqoVsRqFOc2691SZz9On3iLtz+BmlzolAQBAEAQDO99aVenXesaLNSORFcMuVQq379zdO8zi9rajrN4ywjpaPWV0QaknlsrKYg02Y1FCIxzA5rhTbUNoMt7AjjqT4Xhtjl5R0NN2hXOTi+XTP6nVUwmIwwRalJQ1RTVB7Q/OYkg9zQi4uOVxJotRWCBdqQX+LL56P6rNhLMVutSoLAk5QWzWJIH0rjTgVmrOTdNTscksZO3bm7lDFtSeqpzUmDKymx0YNlbqpKjT8JlSa2M132VqSg8KSw/VHrhtg0KeIqYlUArVBZmufC9hwBNhcjjaOJ4wau6bgq2/hWy9ySmpGYjtEWq1B9d/zGc2W7POWeN+7JbdLeEYN2zKWR8ua3rDLfUDgeJ0klVnAyfS6juW8rky2bx7Ap42l8ooG9QrmU3JVwB6tjwP68ZPZWpriRe1GnjdHjhv8AuZrKZyBAPehgqri6U3YdVQke8CZUW9kbKEnzSf5Hi6EGxBBHEEWPumDVrB9LRYqWCkqOLAGwJ4XPARgzh4yfEGD7p0WYEqpIUXYgEhR1J5CMGUm9j4gwfbUWChipCm4DWNiRxseBjBnDxk9aGAq1BdKdRxwuqMRpyuBMqLeyMqEnzSb+h518O9M2dGQ9GUg+4iGmtzDi47rB5zBg6tmYB8RUWlTF2b3ADiT4CZjFyeEb11uySijUPlNPZ1BRXrPUPAXsWJtwQdPM+2XsquPNnZ4o6eHxyyZbtDECrVqVALB3ZgOgZibSjJ5bZxZy4pOXVlr9GI/a1j9Rfi0n0+7L3Z3il7Ghy2dUQBeAY/RqBxmBBuS2murMTy56zJk+4AgH5gNn1ars1IdoCy0tNRTfKDd7eqpBW55ZB1EA7qOxhRxvY0AM61abZrd62Wm7VHI4AntDfhc28IBqEwYEAQBAPLF4laSNUqHKiAsxPIAXMGVzKhsrfyhWQjFp2CvcoGBdWpMcoNSy2pnUXDad7jxtthlizS2QSbXLGSt7VwKU6j0lIekQChvmBpvewvzsQy3+qDzmCudO1NrDEU8MCc1amtRavUd5QCehcLmgFi9HgOTEHl2i28xSS/4rBgtswBAEAxreSjkxVdf/AJGI8mOYfjOfYsSZ5/ULFsl6kdNCI070c1CcJY/NqMB5WB/EmXdO/hOzoHmr6mc7RFq1UDh2j/nMpy3ZyLPG/dkrups5KrvUra0qK53H0jyXy0PuklUU3l7In01cZNylsuZ6YvfHEs37NhSQeqiqLAcgbjWHdLy5GZayxv4eS6HHtfbz4pFFVULqf3gFmItwM1lY5LmaW3ysSUks9SR2P/huL+2n+mbw+XIlq/t5+5WZCUyybrf3fH/wD+VpNX4Zexb0/wAuz2+5W5CVCy7U/wAMwn8Sp+LyaXykXLP7aHu/+Tqw+0amH2Wj0nyMaxW+nAhtNfITZScasrqbxslXpk4vHMNjXxWzqz4jvNTdezqWANyQCNPO3t8I4nKtuQ43bp5Ofk+TKhK5QLn6MaYNWs3MIoH8zG/4CWNPuzodnr4pP0OH0hVy2LKngiqAPMXP4zW9/GR66TduOhWpCUy++jCjpXfxRR7ASfxEtaZbs6fZy5SZeZZOkIBwbexBpYas44rTcjzym3xtMN4WTKWXgzOtg6QBLU1OUcbd6yj6Q15TlqcvJnRcY+aLtgtz8OKVMVFfOEXOe1qC7ZdTo3W86pzslIXA02uSCysSyhnZgFZiVFmJGikCc6y6fE0mXoVx4VyL3uPRC4diAAGqPYAWHctT0A+xLlHy0VbvGyw2kpEIAgCAIBnvpH2uKlRMCraG1SuBqxAIK0wo1N9DbxEyty9o64cXHN4S6/z+ZK/tnAVkR6lSk6I1MpTLCxzi7WK3ul+7bNa9j4XkymdGWqqu4oRf+Lweb4ZqdYZqT0y6NfNTKhijKQQ1rP651BPGRnBOnZezqtarUWjTLaoSx0Rbra7N/KNBc+EA07YmzBhqK0gcxFyzfSdjctblrwHIWEwYO+AIAgGY+kTC5MUH5VEB9q90/AL75TvWJZOPr4Ytz1RV5AUjS/Rsf7K38VvyrLmn8P1Ov2f8t+5n21VtXrDpUqfnMqS8TOXZ45e7/cndzh2lLF4cHv1Kd08St9PiJLVzUolnSfFGcPNorLoVJDAgjQg8QRyMhKbWOTP3IbXsbXte2l+l+sDHmWTY/wDhuL+2n+mTQ+XIuVf28/crMhKZZt0Fz0sai6u1A5RzOjcPePfJquakvQuaVZhZFb4KyZCUyz7bTJs7CK2jFnax45SWN/8AMvvk0+VcUXLVjTwTO3Z+02w2zEdFRiazLZxca3PDrpNoyca8+pJC116ZNLzPvZO2/wDqB+SV6ShWBKslxlZQTe15mM+8+GSM1X9++6mvyKXWp5WZeNiRfyNpWZz2sPBc/RgO/X+yn4tLOm3Z0OzvFL6ETv4f7bU8k/IJHf42Qa35zK/IiqapuDhOzwak8ahZ/Zew+AB9svULEDtaKHDUvUsUlLYgENvg1sK46tSX71VRNLfA/Y3r8aKOUzFVPBnpqfJ6iqfgTOdUszRfs8DNJ2lUy0qjdEc+5SZ1DnGaUFsqjwA+E5DOmXzdNLYSl4hn++7N+s6laxBexzrHmTJebmggCAIAgHwKK5s+VcxFi1hmsOWbjaAeeOwaVqbU6qh6bizKwuCDBlPGxn++u0DUxC06dMkYcMjEsoGap2baak2CqNSOc2UWy1Ro7Lo8UcYOr0f4mqKtSn2S5Sc9Rw5OQBAqrbKAWJDHjwv7TWDXUaZ04Ums9EX2alYQBAEAq3pD2f2mHFQDvUjmP2Tof0PskF8cxz0KWur4q+LoZlKZxy6+jbaQVnoMbZ++niwFiPO1vdLOnlh8J0ez7Um4PzPnfHdar2r16K5ka7sARdTbU25g8dJi2p54kY1WllxOcdioYbENTZXRirKbgiQJtPKKEZOLyixtvPSq97EYOnUqc3Xu3t10/WS96n4olv8AFQlznBN9SP2xt9q6ikqJRoqbimgsL9Sec1nY5LGyIrdQ5rhSSXRHpsLby4elUpPRWqjkMQxsNBwtY34CIWcKaayZpvVcXFxymemK25h3RlXBUkYggMDqpPMaTLsi14TaV9bTSrSIjZ+OehUFSmbMPcR0I5g9JHGTi8or1zlCXFEnjvTSJztgqDVOJawsT1tb9ZL3q3cUWvxUHzdayQ219q1MS+eqRe1gBoqjookcpuTyyvbbKyWZEpsveClTw4oVsP2qhy471hc+FvObxsSjwtZJq9RCNfBKOT1beenTVvkuGSi7CxqXzMB9XTSZ71LwrBt+KjFf044fUgcDgnruEprmc3sL9OZJkUYuTwirCEpvhjuabursf5DQY1WAZu85vooUaC/hr75dqhwR5nZ01Pcwblv5mb7ax3b16lXkzXHkBYfACU5y4pNnItnxzcup4YPDNVqLTX1nIUe3nMJZeDWEXKSivM2zDUBTRUX1VAUeQFp0ksLB6KMVFYR6QZEAg98h/ZT4VKJ/+5ZHb4H7ElXjRTKZ7yfxKP8A+yShT8xF23wM0baa3o1R1R/ymdM55m+GOi/yzjs6iL9uwLYPD/wqf5ROwtjlvck4MCAIAgCAIAgGRbe2JVwjs+KTtqbMzfKkU5gXa/7QL3l1Nug0Avy3Uup2NJqauFQksfz+f9lx9HOIU0KiIQQlQkEG9w6hrljqdcw9kxLcp66KVzxs+ZbJqUxAEAQD4rUg6lWF1YEEdQRaGsmGk1hmM7a2ccNWek3zT3T1U8D7vjec6ceF4PP3VuubizjViCCNCDcEcQR0M1IydG+GK7M0y4YEFcxUZrEW4/qZL308YLP4y3h4ckDIisIAgCAIAgCAIAgCAdWzNoPh6gqUyAwuNRcWI4ETaMnF5RvXZKuXFE6trbw4jEjLUfu/RUWX2gcfbMyslLc3t1FlnKT5EXNCEu3o42TdmxDDRbrT+0eJ9g09plnTw58R0dBVl94/oaBLR1BAEAid7bfI6xPJcw81IYAdSSAAPGayWYtG0XiSZmuJ2kuRsgqEgEj9my2IFwbuFGhHXlKMKLFJPBcldDGMmqY/FLToPUqEKAhLW14jgOpubDrOiUTLcNjSqqGpVLgKNMhBIHXP+Npz5aWeeReV8MczS92b/JMPfj2SflEvrYpPck4MCAIAgCAIAgH4wvodQeMAjtk7CoYVqjUEydqVLKPVut7ZV+bxOgg2lJy3JKDUQBAEAQCtb77C+U0s9MXq0+A+kvNfPmP95DdXxLK3Keso7yOVujLpSOMIAgCAIAgCAIAgCAIAgCAIB27H2a+JqrSTnxPJV5sf+dJtCLk8IkqrdklFGxYHCLRprTQWVRYf1PiZ0EklhHfhBQioo95k2EAQCt7z7KxOKdVQ0loKA3edsxqXOpUIQQotbXiT0EyZI5dx3IIesgBFtKZJ18S9vhAJnbOwWxCUqfbFUpjUZLl2AADE3AFtdLHU35CAcNPcimONeqfIUx+KGAWPAYRaNNKS3KooUX1NlFtTMGD3gCAIAgCAIAgCAIAgCAIAgCAIBQN+N2MpbEURodaiDl9cDp1HtlW6r/JHL1mlx/Uh9fuUiVjnCAIAgCAIAgCAIAgCAIB64TDPVdUpqWZjYAf80mUm3hGYxcnhbmsbsbBXCU7aGo2rt/pHgJerrUEdzT0KqOPPzJmSFgQBAEAQBAEAQBAEAQBAEAQBAEAQBAEAQBAEAQBAEAo29W5lyauFGvFqX6p/T3StbT5xObqdFn4q/wAvsUNlIJBBBHEHQjzEqnMPyAIAgCAIAgCAIAgHZsvZdXEvkpKSeZ+ao6seU2jFyeESV1SseIo1Hdzd2ng1071QjvP+i9BLtdagdmjTxqXr1JmSFgQBAEAQBAEAQBAEAQBAEAQBAEAQBAEAQBAEAQBAEAQBAIbbu7VHFasMtTlUXj/N9IecjnVGRXu00Ld9+pQdr7o4ihche1T6Sa+9OI+MqzplE5duksh5ZXoQEiKwgCAIAgCAeuFwz1Wy01Lt0UXMyk3yRmMXJ4islv2LuG7WbEtkH0FILe1uA9l5PDTv/Iv1aBvnZy9C9YHBU6KBKShVHIc/EnmfEy1GKisI6cIRgsRWDomTYQBAEAQBAEAQBAEAQBAEAQBAEAQBAEAQBAEAQBAEAQBAEAQBAODaGxaFf97SVj1tZvvDWayhGW6Ip01z8SIDFbgUG9R6ieGjD46/GRPTx8itLs+t7Nojqno7b5tdfahH4Gafhn1IX2c/KX6HmPR5U/7yfdMx+GfUx/8AOl/sdND0d/Tr/dT9SZstN1Zuuzusv0JbB7kYVPWVqh+s2n3VsJuqIInjoalvzJ/DYZKYy01VB0UAD4SVJLYtRiorCWD1mTIgCAIAgCAIAgCAIAgCAIAgCAIAgCAIAgCAIAgCAIAgCAIAgCAIAgCAIAgCAIAgCAIAgCAIAgCAIAgCAIAgCAIAgCAIB//Z"/>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a:p>
        </p:txBody>
      </p:sp>
      <p:pic>
        <p:nvPicPr>
          <p:cNvPr id="12" name="Picture 11" descr="http://ps162thejohngoldenschool.weebly.com/uploads/2/4/6/7/24671223/8017665_orig.jpg"/>
          <p:cNvPicPr>
            <a:picLocks noChangeAspect="1" noChangeArrowheads="1"/>
          </p:cNvPicPr>
          <p:nvPr/>
        </p:nvPicPr>
        <p:blipFill>
          <a:blip r:embed="rId4" cstate="print"/>
          <a:srcRect/>
          <a:stretch>
            <a:fillRect/>
          </a:stretch>
        </p:blipFill>
        <p:spPr bwMode="auto">
          <a:xfrm>
            <a:off x="395536" y="1628800"/>
            <a:ext cx="5895093" cy="4968552"/>
          </a:xfrm>
          <a:prstGeom prst="rect">
            <a:avLst/>
          </a:prstGeom>
          <a:noFill/>
        </p:spPr>
      </p:pic>
    </p:spTree>
  </p:cSld>
  <p:clrMapOvr>
    <a:masterClrMapping/>
  </p:clrMapOvr>
  <p:transition>
    <p:random/>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pic>
        <p:nvPicPr>
          <p:cNvPr id="2050" name="Picture 2"/>
          <p:cNvPicPr>
            <a:picLocks noGrp="1" noChangeAspect="1" noChangeArrowheads="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a:off x="393551" y="2440758"/>
            <a:ext cx="8229600" cy="371415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49130" y="260648"/>
            <a:ext cx="9775826" cy="13668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2"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779912" y="1196752"/>
            <a:ext cx="1165225" cy="1238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3" name="Picture 5"/>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0" y="6033602"/>
            <a:ext cx="1440160" cy="7938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4" name="Picture 6"/>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7469113" y="5962138"/>
            <a:ext cx="1674887" cy="87829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5" name="Picture 7"/>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1619673" y="6236962"/>
            <a:ext cx="5849440" cy="5015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515590459"/>
      </p:ext>
    </p:extLst>
  </p:cSld>
  <p:clrMapOvr>
    <a:masterClrMapping/>
  </p:clrMapOvr>
  <p:transition>
    <p:random/>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8" name="Picture 4" descr="https://blogs.glowscotland.org.uk/sh/AHSComputing/files/2011/01/binary11.jpg"/>
          <p:cNvPicPr>
            <a:picLocks noChangeAspect="1" noChangeArrowheads="1"/>
          </p:cNvPicPr>
          <p:nvPr/>
        </p:nvPicPr>
        <p:blipFill>
          <a:blip r:embed="rId2" cstate="print">
            <a:lum bright="60000" contrast="-40000"/>
          </a:blip>
          <a:srcRect/>
          <a:stretch>
            <a:fillRect/>
          </a:stretch>
        </p:blipFill>
        <p:spPr bwMode="auto">
          <a:xfrm>
            <a:off x="0" y="1"/>
            <a:ext cx="9144000" cy="6858000"/>
          </a:xfrm>
          <a:prstGeom prst="rect">
            <a:avLst/>
          </a:prstGeom>
          <a:noFill/>
        </p:spPr>
      </p:pic>
      <p:sp>
        <p:nvSpPr>
          <p:cNvPr id="2" name="Title 1"/>
          <p:cNvSpPr>
            <a:spLocks noGrp="1"/>
          </p:cNvSpPr>
          <p:nvPr>
            <p:ph type="title"/>
          </p:nvPr>
        </p:nvSpPr>
        <p:spPr>
          <a:xfrm>
            <a:off x="0" y="274638"/>
            <a:ext cx="9144000" cy="1143000"/>
          </a:xfrm>
        </p:spPr>
        <p:txBody>
          <a:bodyPr>
            <a:noAutofit/>
            <a:scene3d>
              <a:camera prst="orthographicFront"/>
              <a:lightRig rig="flat" dir="tl">
                <a:rot lat="0" lon="0" rev="6600000"/>
              </a:lightRig>
            </a:scene3d>
            <a:sp3d extrusionH="25400" contourW="8890">
              <a:bevelT w="38100" h="31750"/>
              <a:contourClr>
                <a:schemeClr val="accent2">
                  <a:shade val="75000"/>
                </a:schemeClr>
              </a:contourClr>
            </a:sp3d>
          </a:bodyPr>
          <a:lstStyle/>
          <a:p>
            <a:r>
              <a:rPr lang="en-GB" sz="72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Useful Websites</a:t>
            </a:r>
            <a:endParaRPr lang="en-GB" sz="72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
        <p:nvSpPr>
          <p:cNvPr id="6146" name="AutoShape 2" descr="Image result for computin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a:p>
        </p:txBody>
      </p:sp>
      <p:sp>
        <p:nvSpPr>
          <p:cNvPr id="12" name="Content Placeholder 11"/>
          <p:cNvSpPr txBox="1">
            <a:spLocks noGrp="1"/>
          </p:cNvSpPr>
          <p:nvPr>
            <p:ph idx="1"/>
          </p:nvPr>
        </p:nvSpPr>
        <p:spPr>
          <a:xfrm>
            <a:off x="457200" y="1600200"/>
            <a:ext cx="8229600" cy="1175706"/>
          </a:xfrm>
          <a:prstGeom prst="rect">
            <a:avLst/>
          </a:prstGeom>
          <a:noFill/>
        </p:spPr>
        <p:txBody>
          <a:bodyPr wrap="square" rtlCol="0">
            <a:spAutoFit/>
          </a:bodyPr>
          <a:lstStyle/>
          <a:p>
            <a:endParaRPr lang="en-GB" sz="3200" b="1" dirty="0" smtClean="0">
              <a:solidFill>
                <a:srgbClr val="F58220"/>
              </a:solidFill>
              <a:latin typeface="Arial" panose="020B0604020202020204" pitchFamily="34" charset="0"/>
              <a:cs typeface="Arial" panose="020B0604020202020204" pitchFamily="34" charset="0"/>
            </a:endParaRPr>
          </a:p>
          <a:p>
            <a:endParaRPr lang="en-GB" sz="3200" b="1" dirty="0">
              <a:solidFill>
                <a:srgbClr val="F58220"/>
              </a:solidFill>
              <a:latin typeface="Arial" panose="020B0604020202020204" pitchFamily="34" charset="0"/>
              <a:cs typeface="Arial" panose="020B0604020202020204" pitchFamily="34" charset="0"/>
            </a:endParaRPr>
          </a:p>
        </p:txBody>
      </p:sp>
      <p:pic>
        <p:nvPicPr>
          <p:cNvPr id="4098" name="Picture 2" descr="http://www.spaceforgrowth.co.uk/wp-content/uploads/2015/07/internet.jpg"/>
          <p:cNvPicPr>
            <a:picLocks noChangeAspect="1" noChangeArrowheads="1"/>
          </p:cNvPicPr>
          <p:nvPr/>
        </p:nvPicPr>
        <p:blipFill>
          <a:blip r:embed="rId3" cstate="print"/>
          <a:srcRect/>
          <a:stretch>
            <a:fillRect/>
          </a:stretch>
        </p:blipFill>
        <p:spPr bwMode="auto">
          <a:xfrm>
            <a:off x="1043608" y="1844824"/>
            <a:ext cx="7028076" cy="3888432"/>
          </a:xfrm>
          <a:prstGeom prst="rect">
            <a:avLst/>
          </a:prstGeom>
          <a:noFill/>
        </p:spPr>
      </p:pic>
    </p:spTree>
  </p:cSld>
  <p:clrMapOvr>
    <a:masterClrMapping/>
  </p:clrMapOvr>
  <p:transition>
    <p:random/>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4" descr="https://pixabay.com/static/uploads/photo/2014/10/08/09/40/question-479660_640.jpg"/>
          <p:cNvPicPr>
            <a:picLocks noChangeAspect="1" noChangeArrowheads="1"/>
          </p:cNvPicPr>
          <p:nvPr/>
        </p:nvPicPr>
        <p:blipFill>
          <a:blip r:embed="rId2" cstate="print">
            <a:clrChange>
              <a:clrFrom>
                <a:srgbClr val="FFFFFB"/>
              </a:clrFrom>
              <a:clrTo>
                <a:srgbClr val="FFFFFB">
                  <a:alpha val="0"/>
                </a:srgbClr>
              </a:clrTo>
            </a:clrChange>
            <a:lum bright="70000" contrast="-70000"/>
          </a:blip>
          <a:srcRect/>
          <a:stretch>
            <a:fillRect/>
          </a:stretch>
        </p:blipFill>
        <p:spPr bwMode="auto">
          <a:xfrm>
            <a:off x="-1" y="0"/>
            <a:ext cx="9144001" cy="6858000"/>
          </a:xfrm>
          <a:prstGeom prst="rect">
            <a:avLst/>
          </a:prstGeom>
          <a:noFill/>
        </p:spPr>
      </p:pic>
      <p:sp>
        <p:nvSpPr>
          <p:cNvPr id="2" name="Title 1"/>
          <p:cNvSpPr>
            <a:spLocks noGrp="1"/>
          </p:cNvSpPr>
          <p:nvPr>
            <p:ph type="title"/>
          </p:nvPr>
        </p:nvSpPr>
        <p:spPr>
          <a:xfrm>
            <a:off x="467544" y="260648"/>
            <a:ext cx="8229600" cy="1628800"/>
          </a:xfrm>
        </p:spPr>
        <p:style>
          <a:lnRef idx="1">
            <a:schemeClr val="accent4"/>
          </a:lnRef>
          <a:fillRef idx="2">
            <a:schemeClr val="accent4"/>
          </a:fillRef>
          <a:effectRef idx="1">
            <a:schemeClr val="accent4"/>
          </a:effectRef>
          <a:fontRef idx="minor">
            <a:schemeClr val="dk1"/>
          </a:fontRef>
        </p:style>
        <p:txBody>
          <a:bodyPr>
            <a:noAutofit/>
            <a:scene3d>
              <a:camera prst="orthographicFront"/>
              <a:lightRig rig="flat" dir="tl">
                <a:rot lat="0" lon="0" rev="6600000"/>
              </a:lightRig>
            </a:scene3d>
            <a:sp3d extrusionH="25400" contourW="8890">
              <a:bevelT w="38100" h="31750"/>
              <a:contourClr>
                <a:schemeClr val="accent2">
                  <a:shade val="75000"/>
                </a:schemeClr>
              </a:contourClr>
            </a:sp3d>
          </a:bodyPr>
          <a:lstStyle/>
          <a:p>
            <a:r>
              <a:rPr lang="en-GB" sz="96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Any questions?</a:t>
            </a:r>
            <a:endParaRPr lang="en-GB" sz="96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
        <p:nvSpPr>
          <p:cNvPr id="2052" name="AutoShape 4" descr="Image result for keep calm internet safety"/>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a:p>
        </p:txBody>
      </p:sp>
      <p:pic>
        <p:nvPicPr>
          <p:cNvPr id="2050" name="Picture 2" descr="http://alexdea.com/wp-content/uploads/2015/11/thinking.jpg"/>
          <p:cNvPicPr>
            <a:picLocks noChangeAspect="1" noChangeArrowheads="1"/>
          </p:cNvPicPr>
          <p:nvPr/>
        </p:nvPicPr>
        <p:blipFill>
          <a:blip r:embed="rId3" cstate="print"/>
          <a:srcRect/>
          <a:stretch>
            <a:fillRect/>
          </a:stretch>
        </p:blipFill>
        <p:spPr bwMode="auto">
          <a:xfrm>
            <a:off x="2411760" y="2060848"/>
            <a:ext cx="4594367" cy="4581128"/>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p:random/>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4" name="Picture 4" descr="http://verastic.com/site/wp-content/uploads/2015/08/Thank-You.jpg"/>
          <p:cNvPicPr>
            <a:picLocks noChangeAspect="1" noChangeArrowheads="1"/>
          </p:cNvPicPr>
          <p:nvPr/>
        </p:nvPicPr>
        <p:blipFill>
          <a:blip r:embed="rId2" cstate="print"/>
          <a:srcRect/>
          <a:stretch>
            <a:fillRect/>
          </a:stretch>
        </p:blipFill>
        <p:spPr bwMode="auto">
          <a:xfrm>
            <a:off x="0" y="0"/>
            <a:ext cx="9174998" cy="6858000"/>
          </a:xfrm>
          <a:prstGeom prst="rect">
            <a:avLst/>
          </a:prstGeom>
          <a:noFill/>
        </p:spPr>
      </p:pic>
    </p:spTree>
  </p:cSld>
  <p:clrMapOvr>
    <a:masterClrMapping/>
  </p:clrMapOvr>
  <p:transition>
    <p:random/>
  </p:transition>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654</TotalTime>
  <Words>299</Words>
  <Application>Microsoft Office PowerPoint</Application>
  <PresentationFormat>On-screen Show (4:3)</PresentationFormat>
  <Paragraphs>79</Paragraphs>
  <Slides>22</Slides>
  <Notes>1</Notes>
  <HiddenSlides>0</HiddenSlides>
  <MMClips>1</MMClips>
  <ScaleCrop>false</ScaleCrop>
  <HeadingPairs>
    <vt:vector size="4" baseType="variant">
      <vt:variant>
        <vt:lpstr>Theme</vt:lpstr>
      </vt:variant>
      <vt:variant>
        <vt:i4>1</vt:i4>
      </vt:variant>
      <vt:variant>
        <vt:lpstr>Slide Titles</vt:lpstr>
      </vt:variant>
      <vt:variant>
        <vt:i4>22</vt:i4>
      </vt:variant>
    </vt:vector>
  </HeadingPairs>
  <TitlesOfParts>
    <vt:vector size="23" baseType="lpstr">
      <vt:lpstr>Office Theme</vt:lpstr>
      <vt:lpstr>Internet Safety</vt:lpstr>
      <vt:lpstr>This session...</vt:lpstr>
      <vt:lpstr>PowerPoint Presentation</vt:lpstr>
      <vt:lpstr>Our role...</vt:lpstr>
      <vt:lpstr>PowerPoint Presentation</vt:lpstr>
      <vt:lpstr>How the world has changed...</vt:lpstr>
      <vt:lpstr>How do we use the Internet?</vt:lpstr>
      <vt:lpstr>How well do you know... your app logo?</vt:lpstr>
      <vt:lpstr>PowerPoint Presentation</vt:lpstr>
      <vt:lpstr>PowerPoint Presentation</vt:lpstr>
      <vt:lpstr>PowerPoint Presentation</vt:lpstr>
      <vt:lpstr>PowerPoint Presentation</vt:lpstr>
      <vt:lpstr>PowerPoint Presentation</vt:lpstr>
      <vt:lpstr>PowerPoint Presentation</vt:lpstr>
      <vt:lpstr>Parental Controls</vt:lpstr>
      <vt:lpstr>PowerPoint Presentation</vt:lpstr>
      <vt:lpstr>Have a concern?</vt:lpstr>
      <vt:lpstr>Stay SMART</vt:lpstr>
      <vt:lpstr>PowerPoint Presentation</vt:lpstr>
      <vt:lpstr>Useful Websites</vt:lpstr>
      <vt:lpstr>Any questions?</vt:lpstr>
      <vt:lpstr>PowerPoint Presentation</vt:lpstr>
    </vt:vector>
  </TitlesOfParts>
  <Company>Grizli777</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Creative Computing in the Primary School</dc:title>
  <dc:creator>Joanne Hodge</dc:creator>
  <cp:lastModifiedBy>Wendy</cp:lastModifiedBy>
  <cp:revision>65</cp:revision>
  <cp:lastPrinted>2015-02-25T18:15:57Z</cp:lastPrinted>
  <dcterms:created xsi:type="dcterms:W3CDTF">2015-02-17T11:00:11Z</dcterms:created>
  <dcterms:modified xsi:type="dcterms:W3CDTF">2017-01-31T21:52:16Z</dcterms:modified>
</cp:coreProperties>
</file>