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80" r:id="rId3"/>
    <p:sldId id="256" r:id="rId4"/>
    <p:sldId id="277" r:id="rId5"/>
    <p:sldId id="278" r:id="rId6"/>
    <p:sldId id="263" r:id="rId7"/>
    <p:sldId id="276" r:id="rId8"/>
    <p:sldId id="261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CCA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94D002B-173C-4733-8B09-B54860A7BBED}" v="126" dt="2018-10-04T14:08:58.1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7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1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Harrison" userId="7646f04428f4a8c3" providerId="LiveId" clId="{37FC8BBC-EE23-4A7B-947F-CFEEE28F2769}"/>
    <pc:docChg chg="custSel mod addSld delSld modSld">
      <pc:chgData name="Katie Harrison" userId="7646f04428f4a8c3" providerId="LiveId" clId="{37FC8BBC-EE23-4A7B-947F-CFEEE28F2769}" dt="2018-09-26T12:29:16.495" v="16"/>
      <pc:docMkLst>
        <pc:docMk/>
      </pc:docMkLst>
      <pc:sldChg chg="addSp delSp modSp mod setBg">
        <pc:chgData name="Katie Harrison" userId="7646f04428f4a8c3" providerId="LiveId" clId="{37FC8BBC-EE23-4A7B-947F-CFEEE28F2769}" dt="2018-09-26T12:13:48.329" v="2" actId="26606"/>
        <pc:sldMkLst>
          <pc:docMk/>
          <pc:sldMk cId="659468674" sldId="256"/>
        </pc:sldMkLst>
        <pc:picChg chg="del">
          <ac:chgData name="Katie Harrison" userId="7646f04428f4a8c3" providerId="LiveId" clId="{37FC8BBC-EE23-4A7B-947F-CFEEE28F2769}" dt="2018-09-26T12:13:46.047" v="0" actId="478"/>
          <ac:picMkLst>
            <pc:docMk/>
            <pc:sldMk cId="659468674" sldId="256"/>
            <ac:picMk id="3" creationId="{B826C37D-55B1-4A74-BA7E-7155A95F502C}"/>
          </ac:picMkLst>
        </pc:picChg>
        <pc:picChg chg="add mod">
          <ac:chgData name="Katie Harrison" userId="7646f04428f4a8c3" providerId="LiveId" clId="{37FC8BBC-EE23-4A7B-947F-CFEEE28F2769}" dt="2018-09-26T12:13:48.329" v="2" actId="26606"/>
          <ac:picMkLst>
            <pc:docMk/>
            <pc:sldMk cId="659468674" sldId="256"/>
            <ac:picMk id="4" creationId="{A03B7600-3FE0-4A19-8705-C9D16FCB9BCA}"/>
          </ac:picMkLst>
        </pc:picChg>
      </pc:sldChg>
      <pc:sldChg chg="modSp">
        <pc:chgData name="Katie Harrison" userId="7646f04428f4a8c3" providerId="LiveId" clId="{37FC8BBC-EE23-4A7B-947F-CFEEE28F2769}" dt="2018-09-26T12:27:11.394" v="7"/>
        <pc:sldMkLst>
          <pc:docMk/>
          <pc:sldMk cId="3787787990" sldId="261"/>
        </pc:sldMkLst>
        <pc:spChg chg="mod">
          <ac:chgData name="Katie Harrison" userId="7646f04428f4a8c3" providerId="LiveId" clId="{37FC8BBC-EE23-4A7B-947F-CFEEE28F2769}" dt="2018-09-26T12:27:11.394" v="7"/>
          <ac:spMkLst>
            <pc:docMk/>
            <pc:sldMk cId="3787787990" sldId="261"/>
            <ac:spMk id="5" creationId="{98C0FACE-0F44-49BB-9CCF-609067B1ADE4}"/>
          </ac:spMkLst>
        </pc:spChg>
      </pc:sldChg>
      <pc:sldChg chg="addSp delSp">
        <pc:chgData name="Katie Harrison" userId="7646f04428f4a8c3" providerId="LiveId" clId="{37FC8BBC-EE23-4A7B-947F-CFEEE28F2769}" dt="2018-09-26T12:28:53.971" v="14"/>
        <pc:sldMkLst>
          <pc:docMk/>
          <pc:sldMk cId="3476934783" sldId="263"/>
        </pc:sldMkLst>
        <pc:picChg chg="del">
          <ac:chgData name="Katie Harrison" userId="7646f04428f4a8c3" providerId="LiveId" clId="{37FC8BBC-EE23-4A7B-947F-CFEEE28F2769}" dt="2018-09-26T12:28:53.518" v="13" actId="478"/>
          <ac:picMkLst>
            <pc:docMk/>
            <pc:sldMk cId="3476934783" sldId="263"/>
            <ac:picMk id="2" creationId="{9BC52FC9-B9FC-48B0-ACB9-0DB4223D8CA6}"/>
          </ac:picMkLst>
        </pc:picChg>
        <pc:picChg chg="add">
          <ac:chgData name="Katie Harrison" userId="7646f04428f4a8c3" providerId="LiveId" clId="{37FC8BBC-EE23-4A7B-947F-CFEEE28F2769}" dt="2018-09-26T12:28:53.971" v="14"/>
          <ac:picMkLst>
            <pc:docMk/>
            <pc:sldMk cId="3476934783" sldId="263"/>
            <ac:picMk id="3" creationId="{82BF6E30-B416-4667-8462-631CC1283865}"/>
          </ac:picMkLst>
        </pc:picChg>
      </pc:sldChg>
      <pc:sldChg chg="addSp delSp">
        <pc:chgData name="Katie Harrison" userId="7646f04428f4a8c3" providerId="LiveId" clId="{37FC8BBC-EE23-4A7B-947F-CFEEE28F2769}" dt="2018-09-26T12:29:16.495" v="16"/>
        <pc:sldMkLst>
          <pc:docMk/>
          <pc:sldMk cId="2876985536" sldId="264"/>
        </pc:sldMkLst>
        <pc:picChg chg="del">
          <ac:chgData name="Katie Harrison" userId="7646f04428f4a8c3" providerId="LiveId" clId="{37FC8BBC-EE23-4A7B-947F-CFEEE28F2769}" dt="2018-09-26T12:28:57.291" v="15" actId="478"/>
          <ac:picMkLst>
            <pc:docMk/>
            <pc:sldMk cId="2876985536" sldId="264"/>
            <ac:picMk id="2" creationId="{5788B9B2-EAE7-4694-97D8-53C747DC43B9}"/>
          </ac:picMkLst>
        </pc:picChg>
        <pc:picChg chg="add">
          <ac:chgData name="Katie Harrison" userId="7646f04428f4a8c3" providerId="LiveId" clId="{37FC8BBC-EE23-4A7B-947F-CFEEE28F2769}" dt="2018-09-26T12:29:16.495" v="16"/>
          <ac:picMkLst>
            <pc:docMk/>
            <pc:sldMk cId="2876985536" sldId="264"/>
            <ac:picMk id="3" creationId="{8805183B-278F-48A3-BA79-A7E168E67937}"/>
          </ac:picMkLst>
        </pc:picChg>
      </pc:sldChg>
      <pc:sldChg chg="addSp delSp">
        <pc:chgData name="Katie Harrison" userId="7646f04428f4a8c3" providerId="LiveId" clId="{37FC8BBC-EE23-4A7B-947F-CFEEE28F2769}" dt="2018-09-26T12:26:49.123" v="4"/>
        <pc:sldMkLst>
          <pc:docMk/>
          <pc:sldMk cId="1009038398" sldId="265"/>
        </pc:sldMkLst>
        <pc:picChg chg="del">
          <ac:chgData name="Katie Harrison" userId="7646f04428f4a8c3" providerId="LiveId" clId="{37FC8BBC-EE23-4A7B-947F-CFEEE28F2769}" dt="2018-09-26T12:26:48.369" v="3" actId="478"/>
          <ac:picMkLst>
            <pc:docMk/>
            <pc:sldMk cId="1009038398" sldId="265"/>
            <ac:picMk id="4" creationId="{6415E03B-BBD7-455D-96E7-3AA1C46524F6}"/>
          </ac:picMkLst>
        </pc:picChg>
        <pc:picChg chg="add">
          <ac:chgData name="Katie Harrison" userId="7646f04428f4a8c3" providerId="LiveId" clId="{37FC8BBC-EE23-4A7B-947F-CFEEE28F2769}" dt="2018-09-26T12:26:49.123" v="4"/>
          <ac:picMkLst>
            <pc:docMk/>
            <pc:sldMk cId="1009038398" sldId="265"/>
            <ac:picMk id="5" creationId="{AEB0E384-3C6C-4E0E-BEEB-15419FBB1ED2}"/>
          </ac:picMkLst>
        </pc:picChg>
      </pc:sldChg>
      <pc:sldChg chg="addSp delSp modSp">
        <pc:chgData name="Katie Harrison" userId="7646f04428f4a8c3" providerId="LiveId" clId="{37FC8BBC-EE23-4A7B-947F-CFEEE28F2769}" dt="2018-09-26T12:28:26.227" v="12"/>
        <pc:sldMkLst>
          <pc:docMk/>
          <pc:sldMk cId="2725769990" sldId="276"/>
        </pc:sldMkLst>
        <pc:picChg chg="del mod">
          <ac:chgData name="Katie Harrison" userId="7646f04428f4a8c3" providerId="LiveId" clId="{37FC8BBC-EE23-4A7B-947F-CFEEE28F2769}" dt="2018-09-26T12:28:25.756" v="11" actId="478"/>
          <ac:picMkLst>
            <pc:docMk/>
            <pc:sldMk cId="2725769990" sldId="276"/>
            <ac:picMk id="2" creationId="{FCAAB287-2705-48C2-8F46-419D9B17AA2D}"/>
          </ac:picMkLst>
        </pc:picChg>
        <pc:picChg chg="add">
          <ac:chgData name="Katie Harrison" userId="7646f04428f4a8c3" providerId="LiveId" clId="{37FC8BBC-EE23-4A7B-947F-CFEEE28F2769}" dt="2018-09-26T12:28:26.227" v="12"/>
          <ac:picMkLst>
            <pc:docMk/>
            <pc:sldMk cId="2725769990" sldId="276"/>
            <ac:picMk id="3" creationId="{A98B6FBB-CA1C-4B6A-8204-3E637DFC067E}"/>
          </ac:picMkLst>
        </pc:picChg>
      </pc:sldChg>
      <pc:sldChg chg="add">
        <pc:chgData name="Katie Harrison" userId="7646f04428f4a8c3" providerId="LiveId" clId="{37FC8BBC-EE23-4A7B-947F-CFEEE28F2769}" dt="2018-09-26T12:28:04.075" v="8"/>
        <pc:sldMkLst>
          <pc:docMk/>
          <pc:sldMk cId="1514167895" sldId="277"/>
        </pc:sldMkLst>
      </pc:sldChg>
    </pc:docChg>
  </pc:docChgLst>
  <pc:docChgLst>
    <pc:chgData name="Katie Harrison" userId="7646f04428f4a8c3" providerId="LiveId" clId="{27057D6F-A8D1-4CAA-8A63-E2AC1428E5B9}"/>
    <pc:docChg chg="custSel modSld">
      <pc:chgData name="Katie Harrison" userId="7646f04428f4a8c3" providerId="LiveId" clId="{27057D6F-A8D1-4CAA-8A63-E2AC1428E5B9}" dt="2018-09-20T17:07:10.102" v="59"/>
      <pc:docMkLst>
        <pc:docMk/>
      </pc:docMkLst>
      <pc:sldChg chg="addSp delSp modSp">
        <pc:chgData name="Katie Harrison" userId="7646f04428f4a8c3" providerId="LiveId" clId="{27057D6F-A8D1-4CAA-8A63-E2AC1428E5B9}" dt="2018-09-20T17:02:28.986" v="1" actId="931"/>
        <pc:sldMkLst>
          <pc:docMk/>
          <pc:sldMk cId="659468674" sldId="256"/>
        </pc:sldMkLst>
        <pc:picChg chg="add mod">
          <ac:chgData name="Katie Harrison" userId="7646f04428f4a8c3" providerId="LiveId" clId="{27057D6F-A8D1-4CAA-8A63-E2AC1428E5B9}" dt="2018-09-20T17:02:28.986" v="1" actId="931"/>
          <ac:picMkLst>
            <pc:docMk/>
            <pc:sldMk cId="659468674" sldId="256"/>
            <ac:picMk id="3" creationId="{B826C37D-55B1-4A74-BA7E-7155A95F502C}"/>
          </ac:picMkLst>
        </pc:picChg>
        <pc:picChg chg="del">
          <ac:chgData name="Katie Harrison" userId="7646f04428f4a8c3" providerId="LiveId" clId="{27057D6F-A8D1-4CAA-8A63-E2AC1428E5B9}" dt="2018-09-20T17:02:16.578" v="0" actId="478"/>
          <ac:picMkLst>
            <pc:docMk/>
            <pc:sldMk cId="659468674" sldId="256"/>
            <ac:picMk id="6" creationId="{35CAA970-4690-41FA-A5CD-6A12E5B564B1}"/>
          </ac:picMkLst>
        </pc:picChg>
      </pc:sldChg>
      <pc:sldChg chg="modSp">
        <pc:chgData name="Katie Harrison" userId="7646f04428f4a8c3" providerId="LiveId" clId="{27057D6F-A8D1-4CAA-8A63-E2AC1428E5B9}" dt="2018-09-20T17:04:15.009" v="53"/>
        <pc:sldMkLst>
          <pc:docMk/>
          <pc:sldMk cId="3787787990" sldId="261"/>
        </pc:sldMkLst>
        <pc:spChg chg="mod">
          <ac:chgData name="Katie Harrison" userId="7646f04428f4a8c3" providerId="LiveId" clId="{27057D6F-A8D1-4CAA-8A63-E2AC1428E5B9}" dt="2018-09-20T17:04:15.009" v="53"/>
          <ac:spMkLst>
            <pc:docMk/>
            <pc:sldMk cId="3787787990" sldId="261"/>
            <ac:spMk id="5" creationId="{98C0FACE-0F44-49BB-9CCF-609067B1ADE4}"/>
          </ac:spMkLst>
        </pc:spChg>
      </pc:sldChg>
      <pc:sldChg chg="addSp delSp">
        <pc:chgData name="Katie Harrison" userId="7646f04428f4a8c3" providerId="LiveId" clId="{27057D6F-A8D1-4CAA-8A63-E2AC1428E5B9}" dt="2018-09-20T17:06:54.876" v="58"/>
        <pc:sldMkLst>
          <pc:docMk/>
          <pc:sldMk cId="3476934783" sldId="263"/>
        </pc:sldMkLst>
        <pc:picChg chg="add">
          <ac:chgData name="Katie Harrison" userId="7646f04428f4a8c3" providerId="LiveId" clId="{27057D6F-A8D1-4CAA-8A63-E2AC1428E5B9}" dt="2018-09-20T17:06:54.876" v="58"/>
          <ac:picMkLst>
            <pc:docMk/>
            <pc:sldMk cId="3476934783" sldId="263"/>
            <ac:picMk id="2" creationId="{9BC52FC9-B9FC-48B0-ACB9-0DB4223D8CA6}"/>
          </ac:picMkLst>
        </pc:picChg>
        <pc:picChg chg="del">
          <ac:chgData name="Katie Harrison" userId="7646f04428f4a8c3" providerId="LiveId" clId="{27057D6F-A8D1-4CAA-8A63-E2AC1428E5B9}" dt="2018-09-20T17:06:40.765" v="56" actId="478"/>
          <ac:picMkLst>
            <pc:docMk/>
            <pc:sldMk cId="3476934783" sldId="263"/>
            <ac:picMk id="3" creationId="{ECF5E840-00D9-45A4-8898-E2CC9F6AA4FC}"/>
          </ac:picMkLst>
        </pc:picChg>
      </pc:sldChg>
      <pc:sldChg chg="addSp delSp">
        <pc:chgData name="Katie Harrison" userId="7646f04428f4a8c3" providerId="LiveId" clId="{27057D6F-A8D1-4CAA-8A63-E2AC1428E5B9}" dt="2018-09-20T17:07:10.102" v="59"/>
        <pc:sldMkLst>
          <pc:docMk/>
          <pc:sldMk cId="2876985536" sldId="264"/>
        </pc:sldMkLst>
        <pc:picChg chg="add">
          <ac:chgData name="Katie Harrison" userId="7646f04428f4a8c3" providerId="LiveId" clId="{27057D6F-A8D1-4CAA-8A63-E2AC1428E5B9}" dt="2018-09-20T17:07:10.102" v="59"/>
          <ac:picMkLst>
            <pc:docMk/>
            <pc:sldMk cId="2876985536" sldId="264"/>
            <ac:picMk id="2" creationId="{5788B9B2-EAE7-4694-97D8-53C747DC43B9}"/>
          </ac:picMkLst>
        </pc:picChg>
        <pc:picChg chg="del">
          <ac:chgData name="Katie Harrison" userId="7646f04428f4a8c3" providerId="LiveId" clId="{27057D6F-A8D1-4CAA-8A63-E2AC1428E5B9}" dt="2018-09-20T17:06:41.932" v="57" actId="478"/>
          <ac:picMkLst>
            <pc:docMk/>
            <pc:sldMk cId="2876985536" sldId="264"/>
            <ac:picMk id="3" creationId="{9F75A366-C8D7-4B9A-97C1-DA6B1E206042}"/>
          </ac:picMkLst>
        </pc:picChg>
      </pc:sldChg>
      <pc:sldChg chg="addSp delSp">
        <pc:chgData name="Katie Harrison" userId="7646f04428f4a8c3" providerId="LiveId" clId="{27057D6F-A8D1-4CAA-8A63-E2AC1428E5B9}" dt="2018-09-20T17:03:52.905" v="50"/>
        <pc:sldMkLst>
          <pc:docMk/>
          <pc:sldMk cId="1009038398" sldId="265"/>
        </pc:sldMkLst>
        <pc:picChg chg="add">
          <ac:chgData name="Katie Harrison" userId="7646f04428f4a8c3" providerId="LiveId" clId="{27057D6F-A8D1-4CAA-8A63-E2AC1428E5B9}" dt="2018-09-20T17:03:52.905" v="50"/>
          <ac:picMkLst>
            <pc:docMk/>
            <pc:sldMk cId="1009038398" sldId="265"/>
            <ac:picMk id="4" creationId="{6415E03B-BBD7-455D-96E7-3AA1C46524F6}"/>
          </ac:picMkLst>
        </pc:picChg>
        <pc:picChg chg="del">
          <ac:chgData name="Katie Harrison" userId="7646f04428f4a8c3" providerId="LiveId" clId="{27057D6F-A8D1-4CAA-8A63-E2AC1428E5B9}" dt="2018-09-20T17:03:52.489" v="49" actId="478"/>
          <ac:picMkLst>
            <pc:docMk/>
            <pc:sldMk cId="1009038398" sldId="265"/>
            <ac:picMk id="5" creationId="{5B8433AE-66A4-4C2C-A3E3-AD00CCB18EAC}"/>
          </ac:picMkLst>
        </pc:picChg>
      </pc:sldChg>
      <pc:sldChg chg="addSp delSp">
        <pc:chgData name="Katie Harrison" userId="7646f04428f4a8c3" providerId="LiveId" clId="{27057D6F-A8D1-4CAA-8A63-E2AC1428E5B9}" dt="2018-09-20T17:04:40.177" v="55"/>
        <pc:sldMkLst>
          <pc:docMk/>
          <pc:sldMk cId="2725769990" sldId="276"/>
        </pc:sldMkLst>
        <pc:picChg chg="add">
          <ac:chgData name="Katie Harrison" userId="7646f04428f4a8c3" providerId="LiveId" clId="{27057D6F-A8D1-4CAA-8A63-E2AC1428E5B9}" dt="2018-09-20T17:04:40.177" v="55"/>
          <ac:picMkLst>
            <pc:docMk/>
            <pc:sldMk cId="2725769990" sldId="276"/>
            <ac:picMk id="2" creationId="{FCAAB287-2705-48C2-8F46-419D9B17AA2D}"/>
          </ac:picMkLst>
        </pc:picChg>
        <pc:picChg chg="del">
          <ac:chgData name="Katie Harrison" userId="7646f04428f4a8c3" providerId="LiveId" clId="{27057D6F-A8D1-4CAA-8A63-E2AC1428E5B9}" dt="2018-09-20T17:04:39.886" v="54" actId="478"/>
          <ac:picMkLst>
            <pc:docMk/>
            <pc:sldMk cId="2725769990" sldId="276"/>
            <ac:picMk id="4" creationId="{1056A8F6-2A31-4B7C-A9EB-D4D103C971DC}"/>
          </ac:picMkLst>
        </pc:picChg>
      </pc:sldChg>
    </pc:docChg>
  </pc:docChgLst>
  <pc:docChgLst>
    <pc:chgData name="Katie Harrison" userId="7646f04428f4a8c3" providerId="LiveId" clId="{8E75079F-7F67-4797-9747-8DE397942424}"/>
    <pc:docChg chg="custSel modSld">
      <pc:chgData name="Katie Harrison" userId="7646f04428f4a8c3" providerId="LiveId" clId="{8E75079F-7F67-4797-9747-8DE397942424}" dt="2018-09-06T11:05:16.477" v="87"/>
      <pc:docMkLst>
        <pc:docMk/>
      </pc:docMkLst>
      <pc:sldChg chg="addSp delSp modSp">
        <pc:chgData name="Katie Harrison" userId="7646f04428f4a8c3" providerId="LiveId" clId="{8E75079F-7F67-4797-9747-8DE397942424}" dt="2018-09-06T10:53:45.514" v="3" actId="962"/>
        <pc:sldMkLst>
          <pc:docMk/>
          <pc:sldMk cId="659468674" sldId="256"/>
        </pc:sldMkLst>
        <pc:picChg chg="add mod">
          <ac:chgData name="Katie Harrison" userId="7646f04428f4a8c3" providerId="LiveId" clId="{8E75079F-7F67-4797-9747-8DE397942424}" dt="2018-09-06T10:53:45.514" v="3" actId="962"/>
          <ac:picMkLst>
            <pc:docMk/>
            <pc:sldMk cId="659468674" sldId="256"/>
            <ac:picMk id="3" creationId="{0BBB3C8D-98CB-4924-86C1-575B63DD9A00}"/>
          </ac:picMkLst>
        </pc:picChg>
        <pc:picChg chg="del">
          <ac:chgData name="Katie Harrison" userId="7646f04428f4a8c3" providerId="LiveId" clId="{8E75079F-7F67-4797-9747-8DE397942424}" dt="2018-09-06T10:53:21.701" v="0" actId="478"/>
          <ac:picMkLst>
            <pc:docMk/>
            <pc:sldMk cId="659468674" sldId="256"/>
            <ac:picMk id="4" creationId="{172EC93D-5F33-46FC-8FA7-CE968FDE91BC}"/>
          </ac:picMkLst>
        </pc:picChg>
      </pc:sldChg>
      <pc:sldChg chg="modSp">
        <pc:chgData name="Katie Harrison" userId="7646f04428f4a8c3" providerId="LiveId" clId="{8E75079F-7F67-4797-9747-8DE397942424}" dt="2018-09-06T10:55:06.302" v="79"/>
        <pc:sldMkLst>
          <pc:docMk/>
          <pc:sldMk cId="3787787990" sldId="261"/>
        </pc:sldMkLst>
        <pc:spChg chg="mod">
          <ac:chgData name="Katie Harrison" userId="7646f04428f4a8c3" providerId="LiveId" clId="{8E75079F-7F67-4797-9747-8DE397942424}" dt="2018-09-06T10:55:06.302" v="79"/>
          <ac:spMkLst>
            <pc:docMk/>
            <pc:sldMk cId="3787787990" sldId="261"/>
            <ac:spMk id="5" creationId="{98C0FACE-0F44-49BB-9CCF-609067B1ADE4}"/>
          </ac:spMkLst>
        </pc:spChg>
      </pc:sldChg>
      <pc:sldChg chg="addSp delSp">
        <pc:chgData name="Katie Harrison" userId="7646f04428f4a8c3" providerId="LiveId" clId="{8E75079F-7F67-4797-9747-8DE397942424}" dt="2018-09-06T11:05:03.235" v="85"/>
        <pc:sldMkLst>
          <pc:docMk/>
          <pc:sldMk cId="3476934783" sldId="263"/>
        </pc:sldMkLst>
        <pc:picChg chg="add">
          <ac:chgData name="Katie Harrison" userId="7646f04428f4a8c3" providerId="LiveId" clId="{8E75079F-7F67-4797-9747-8DE397942424}" dt="2018-09-06T11:05:03.235" v="85"/>
          <ac:picMkLst>
            <pc:docMk/>
            <pc:sldMk cId="3476934783" sldId="263"/>
            <ac:picMk id="2" creationId="{35FA4D0F-7978-4F12-A80B-A1CD54BB1AF2}"/>
          </ac:picMkLst>
        </pc:picChg>
        <pc:picChg chg="del">
          <ac:chgData name="Katie Harrison" userId="7646f04428f4a8c3" providerId="LiveId" clId="{8E75079F-7F67-4797-9747-8DE397942424}" dt="2018-09-06T11:03:01.407" v="84" actId="478"/>
          <ac:picMkLst>
            <pc:docMk/>
            <pc:sldMk cId="3476934783" sldId="263"/>
            <ac:picMk id="3" creationId="{F1E8692B-8924-4BAF-837D-4A18DC45C1A9}"/>
          </ac:picMkLst>
        </pc:picChg>
      </pc:sldChg>
      <pc:sldChg chg="addSp delSp">
        <pc:chgData name="Katie Harrison" userId="7646f04428f4a8c3" providerId="LiveId" clId="{8E75079F-7F67-4797-9747-8DE397942424}" dt="2018-09-06T11:05:16.477" v="87"/>
        <pc:sldMkLst>
          <pc:docMk/>
          <pc:sldMk cId="2876985536" sldId="264"/>
        </pc:sldMkLst>
        <pc:picChg chg="add">
          <ac:chgData name="Katie Harrison" userId="7646f04428f4a8c3" providerId="LiveId" clId="{8E75079F-7F67-4797-9747-8DE397942424}" dt="2018-09-06T11:05:16.477" v="87"/>
          <ac:picMkLst>
            <pc:docMk/>
            <pc:sldMk cId="2876985536" sldId="264"/>
            <ac:picMk id="2" creationId="{7414C23A-000E-4D77-B002-A60947C8F809}"/>
          </ac:picMkLst>
        </pc:picChg>
        <pc:picChg chg="del">
          <ac:chgData name="Katie Harrison" userId="7646f04428f4a8c3" providerId="LiveId" clId="{8E75079F-7F67-4797-9747-8DE397942424}" dt="2018-09-06T11:05:05.016" v="86" actId="478"/>
          <ac:picMkLst>
            <pc:docMk/>
            <pc:sldMk cId="2876985536" sldId="264"/>
            <ac:picMk id="3" creationId="{A898D4C6-29FE-47E1-ABC4-AD400C152866}"/>
          </ac:picMkLst>
        </pc:picChg>
      </pc:sldChg>
      <pc:sldChg chg="addSp delSp">
        <pc:chgData name="Katie Harrison" userId="7646f04428f4a8c3" providerId="LiveId" clId="{8E75079F-7F67-4797-9747-8DE397942424}" dt="2018-09-06T10:56:02.437" v="81"/>
        <pc:sldMkLst>
          <pc:docMk/>
          <pc:sldMk cId="1009038398" sldId="265"/>
        </pc:sldMkLst>
        <pc:picChg chg="add">
          <ac:chgData name="Katie Harrison" userId="7646f04428f4a8c3" providerId="LiveId" clId="{8E75079F-7F67-4797-9747-8DE397942424}" dt="2018-09-06T10:56:02.437" v="81"/>
          <ac:picMkLst>
            <pc:docMk/>
            <pc:sldMk cId="1009038398" sldId="265"/>
            <ac:picMk id="4" creationId="{C712F37E-C274-43A7-BA46-D005AEF911B5}"/>
          </ac:picMkLst>
        </pc:picChg>
        <pc:picChg chg="del">
          <ac:chgData name="Katie Harrison" userId="7646f04428f4a8c3" providerId="LiveId" clId="{8E75079F-7F67-4797-9747-8DE397942424}" dt="2018-09-06T10:56:01.708" v="80" actId="478"/>
          <ac:picMkLst>
            <pc:docMk/>
            <pc:sldMk cId="1009038398" sldId="265"/>
            <ac:picMk id="5" creationId="{CFB2DBFA-4E97-4D4D-AD0F-9ED95EE6D189}"/>
          </ac:picMkLst>
        </pc:picChg>
      </pc:sldChg>
      <pc:sldChg chg="addSp delSp">
        <pc:chgData name="Katie Harrison" userId="7646f04428f4a8c3" providerId="LiveId" clId="{8E75079F-7F67-4797-9747-8DE397942424}" dt="2018-09-06T11:02:24.603" v="83"/>
        <pc:sldMkLst>
          <pc:docMk/>
          <pc:sldMk cId="2725769990" sldId="276"/>
        </pc:sldMkLst>
        <pc:picChg chg="add">
          <ac:chgData name="Katie Harrison" userId="7646f04428f4a8c3" providerId="LiveId" clId="{8E75079F-7F67-4797-9747-8DE397942424}" dt="2018-09-06T11:02:24.603" v="83"/>
          <ac:picMkLst>
            <pc:docMk/>
            <pc:sldMk cId="2725769990" sldId="276"/>
            <ac:picMk id="2" creationId="{0A17526F-AA5D-4911-84B7-228D29B58621}"/>
          </ac:picMkLst>
        </pc:picChg>
        <pc:picChg chg="del">
          <ac:chgData name="Katie Harrison" userId="7646f04428f4a8c3" providerId="LiveId" clId="{8E75079F-7F67-4797-9747-8DE397942424}" dt="2018-09-06T11:02:24.106" v="82" actId="478"/>
          <ac:picMkLst>
            <pc:docMk/>
            <pc:sldMk cId="2725769990" sldId="276"/>
            <ac:picMk id="3" creationId="{F11EA887-C629-4638-B68B-C10ABD23F2B1}"/>
          </ac:picMkLst>
        </pc:picChg>
      </pc:sldChg>
    </pc:docChg>
  </pc:docChgLst>
  <pc:docChgLst>
    <pc:chgData name="Katie Harrison" userId="7646f04428f4a8c3" providerId="LiveId" clId="{2C0AFC69-EFC6-4731-AD8D-83EFE5D48B03}"/>
    <pc:docChg chg="custSel modSld">
      <pc:chgData name="Katie Harrison" userId="7646f04428f4a8c3" providerId="LiveId" clId="{2C0AFC69-EFC6-4731-AD8D-83EFE5D48B03}" dt="2018-09-12T14:26:46.106" v="93"/>
      <pc:docMkLst>
        <pc:docMk/>
      </pc:docMkLst>
      <pc:sldChg chg="addSp delSp modSp">
        <pc:chgData name="Katie Harrison" userId="7646f04428f4a8c3" providerId="LiveId" clId="{2C0AFC69-EFC6-4731-AD8D-83EFE5D48B03}" dt="2018-09-12T14:21:14.158" v="3" actId="931"/>
        <pc:sldMkLst>
          <pc:docMk/>
          <pc:sldMk cId="659468674" sldId="256"/>
        </pc:sldMkLst>
        <pc:picChg chg="del">
          <ac:chgData name="Katie Harrison" userId="7646f04428f4a8c3" providerId="LiveId" clId="{2C0AFC69-EFC6-4731-AD8D-83EFE5D48B03}" dt="2018-09-12T14:19:53.686" v="0" actId="478"/>
          <ac:picMkLst>
            <pc:docMk/>
            <pc:sldMk cId="659468674" sldId="256"/>
            <ac:picMk id="3" creationId="{0BBB3C8D-98CB-4924-86C1-575B63DD9A00}"/>
          </ac:picMkLst>
        </pc:picChg>
        <pc:picChg chg="add del mod">
          <ac:chgData name="Katie Harrison" userId="7646f04428f4a8c3" providerId="LiveId" clId="{2C0AFC69-EFC6-4731-AD8D-83EFE5D48B03}" dt="2018-09-12T14:21:08.528" v="2" actId="478"/>
          <ac:picMkLst>
            <pc:docMk/>
            <pc:sldMk cId="659468674" sldId="256"/>
            <ac:picMk id="4" creationId="{11FB3EB5-01C4-481E-93EF-2CD0FD8E0CC1}"/>
          </ac:picMkLst>
        </pc:picChg>
        <pc:picChg chg="add mod">
          <ac:chgData name="Katie Harrison" userId="7646f04428f4a8c3" providerId="LiveId" clId="{2C0AFC69-EFC6-4731-AD8D-83EFE5D48B03}" dt="2018-09-12T14:21:14.158" v="3" actId="931"/>
          <ac:picMkLst>
            <pc:docMk/>
            <pc:sldMk cId="659468674" sldId="256"/>
            <ac:picMk id="6" creationId="{35CAA970-4690-41FA-A5CD-6A12E5B564B1}"/>
          </ac:picMkLst>
        </pc:picChg>
      </pc:sldChg>
      <pc:sldChg chg="modSp">
        <pc:chgData name="Katie Harrison" userId="7646f04428f4a8c3" providerId="LiveId" clId="{2C0AFC69-EFC6-4731-AD8D-83EFE5D48B03}" dt="2018-09-12T14:22:44.294" v="83" actId="20577"/>
        <pc:sldMkLst>
          <pc:docMk/>
          <pc:sldMk cId="3787787990" sldId="261"/>
        </pc:sldMkLst>
        <pc:spChg chg="mod">
          <ac:chgData name="Katie Harrison" userId="7646f04428f4a8c3" providerId="LiveId" clId="{2C0AFC69-EFC6-4731-AD8D-83EFE5D48B03}" dt="2018-09-12T14:22:44.294" v="83" actId="20577"/>
          <ac:spMkLst>
            <pc:docMk/>
            <pc:sldMk cId="3787787990" sldId="261"/>
            <ac:spMk id="5" creationId="{98C0FACE-0F44-49BB-9CCF-609067B1ADE4}"/>
          </ac:spMkLst>
        </pc:spChg>
      </pc:sldChg>
      <pc:sldChg chg="addSp delSp">
        <pc:chgData name="Katie Harrison" userId="7646f04428f4a8c3" providerId="LiveId" clId="{2C0AFC69-EFC6-4731-AD8D-83EFE5D48B03}" dt="2018-09-12T14:26:31.137" v="92"/>
        <pc:sldMkLst>
          <pc:docMk/>
          <pc:sldMk cId="3476934783" sldId="263"/>
        </pc:sldMkLst>
        <pc:picChg chg="del">
          <ac:chgData name="Katie Harrison" userId="7646f04428f4a8c3" providerId="LiveId" clId="{2C0AFC69-EFC6-4731-AD8D-83EFE5D48B03}" dt="2018-09-12T14:26:06.829" v="90" actId="478"/>
          <ac:picMkLst>
            <pc:docMk/>
            <pc:sldMk cId="3476934783" sldId="263"/>
            <ac:picMk id="2" creationId="{35FA4D0F-7978-4F12-A80B-A1CD54BB1AF2}"/>
          </ac:picMkLst>
        </pc:picChg>
        <pc:picChg chg="add">
          <ac:chgData name="Katie Harrison" userId="7646f04428f4a8c3" providerId="LiveId" clId="{2C0AFC69-EFC6-4731-AD8D-83EFE5D48B03}" dt="2018-09-12T14:26:31.137" v="92"/>
          <ac:picMkLst>
            <pc:docMk/>
            <pc:sldMk cId="3476934783" sldId="263"/>
            <ac:picMk id="3" creationId="{ECF5E840-00D9-45A4-8898-E2CC9F6AA4FC}"/>
          </ac:picMkLst>
        </pc:picChg>
      </pc:sldChg>
      <pc:sldChg chg="addSp delSp">
        <pc:chgData name="Katie Harrison" userId="7646f04428f4a8c3" providerId="LiveId" clId="{2C0AFC69-EFC6-4731-AD8D-83EFE5D48B03}" dt="2018-09-12T14:26:46.106" v="93"/>
        <pc:sldMkLst>
          <pc:docMk/>
          <pc:sldMk cId="2876985536" sldId="264"/>
        </pc:sldMkLst>
        <pc:picChg chg="del">
          <ac:chgData name="Katie Harrison" userId="7646f04428f4a8c3" providerId="LiveId" clId="{2C0AFC69-EFC6-4731-AD8D-83EFE5D48B03}" dt="2018-09-12T14:26:08.835" v="91" actId="478"/>
          <ac:picMkLst>
            <pc:docMk/>
            <pc:sldMk cId="2876985536" sldId="264"/>
            <ac:picMk id="2" creationId="{7414C23A-000E-4D77-B002-A60947C8F809}"/>
          </ac:picMkLst>
        </pc:picChg>
        <pc:picChg chg="add">
          <ac:chgData name="Katie Harrison" userId="7646f04428f4a8c3" providerId="LiveId" clId="{2C0AFC69-EFC6-4731-AD8D-83EFE5D48B03}" dt="2018-09-12T14:26:46.106" v="93"/>
          <ac:picMkLst>
            <pc:docMk/>
            <pc:sldMk cId="2876985536" sldId="264"/>
            <ac:picMk id="3" creationId="{9F75A366-C8D7-4B9A-97C1-DA6B1E206042}"/>
          </ac:picMkLst>
        </pc:picChg>
      </pc:sldChg>
      <pc:sldChg chg="addSp delSp">
        <pc:chgData name="Katie Harrison" userId="7646f04428f4a8c3" providerId="LiveId" clId="{2C0AFC69-EFC6-4731-AD8D-83EFE5D48B03}" dt="2018-09-12T14:23:04.370" v="85"/>
        <pc:sldMkLst>
          <pc:docMk/>
          <pc:sldMk cId="1009038398" sldId="265"/>
        </pc:sldMkLst>
        <pc:picChg chg="del">
          <ac:chgData name="Katie Harrison" userId="7646f04428f4a8c3" providerId="LiveId" clId="{2C0AFC69-EFC6-4731-AD8D-83EFE5D48B03}" dt="2018-09-12T14:23:03.963" v="84" actId="478"/>
          <ac:picMkLst>
            <pc:docMk/>
            <pc:sldMk cId="1009038398" sldId="265"/>
            <ac:picMk id="4" creationId="{C712F37E-C274-43A7-BA46-D005AEF911B5}"/>
          </ac:picMkLst>
        </pc:picChg>
        <pc:picChg chg="add">
          <ac:chgData name="Katie Harrison" userId="7646f04428f4a8c3" providerId="LiveId" clId="{2C0AFC69-EFC6-4731-AD8D-83EFE5D48B03}" dt="2018-09-12T14:23:04.370" v="85"/>
          <ac:picMkLst>
            <pc:docMk/>
            <pc:sldMk cId="1009038398" sldId="265"/>
            <ac:picMk id="5" creationId="{5B8433AE-66A4-4C2C-A3E3-AD00CCB18EAC}"/>
          </ac:picMkLst>
        </pc:picChg>
      </pc:sldChg>
      <pc:sldChg chg="addSp delSp">
        <pc:chgData name="Katie Harrison" userId="7646f04428f4a8c3" providerId="LiveId" clId="{2C0AFC69-EFC6-4731-AD8D-83EFE5D48B03}" dt="2018-09-12T14:25:39.241" v="89"/>
        <pc:sldMkLst>
          <pc:docMk/>
          <pc:sldMk cId="2725769990" sldId="276"/>
        </pc:sldMkLst>
        <pc:spChg chg="add del">
          <ac:chgData name="Katie Harrison" userId="7646f04428f4a8c3" providerId="LiveId" clId="{2C0AFC69-EFC6-4731-AD8D-83EFE5D48B03}" dt="2018-09-12T14:24:36.893" v="88"/>
          <ac:spMkLst>
            <pc:docMk/>
            <pc:sldMk cId="2725769990" sldId="276"/>
            <ac:spMk id="3" creationId="{429CF02E-B51B-4D0B-BCFB-C32FF2D804E0}"/>
          </ac:spMkLst>
        </pc:spChg>
        <pc:picChg chg="del">
          <ac:chgData name="Katie Harrison" userId="7646f04428f4a8c3" providerId="LiveId" clId="{2C0AFC69-EFC6-4731-AD8D-83EFE5D48B03}" dt="2018-09-12T14:23:34.943" v="86" actId="478"/>
          <ac:picMkLst>
            <pc:docMk/>
            <pc:sldMk cId="2725769990" sldId="276"/>
            <ac:picMk id="2" creationId="{0A17526F-AA5D-4911-84B7-228D29B58621}"/>
          </ac:picMkLst>
        </pc:picChg>
        <pc:picChg chg="add">
          <ac:chgData name="Katie Harrison" userId="7646f04428f4a8c3" providerId="LiveId" clId="{2C0AFC69-EFC6-4731-AD8D-83EFE5D48B03}" dt="2018-09-12T14:25:39.241" v="89"/>
          <ac:picMkLst>
            <pc:docMk/>
            <pc:sldMk cId="2725769990" sldId="276"/>
            <ac:picMk id="4" creationId="{1056A8F6-2A31-4B7C-A9EB-D4D103C971DC}"/>
          </ac:picMkLst>
        </pc:picChg>
      </pc:sldChg>
    </pc:docChg>
  </pc:docChgLst>
  <pc:docChgLst>
    <pc:chgData name="Katie Harrison" userId="7646f04428f4a8c3" providerId="LiveId" clId="{F94D002B-173C-4733-8B09-B54860A7BBED}"/>
    <pc:docChg chg="custSel addSld delSld modSld">
      <pc:chgData name="Katie Harrison" userId="7646f04428f4a8c3" providerId="LiveId" clId="{F94D002B-173C-4733-8B09-B54860A7BBED}" dt="2018-10-04T14:08:58.146" v="124"/>
      <pc:docMkLst>
        <pc:docMk/>
      </pc:docMkLst>
      <pc:sldChg chg="addSp delSp modSp">
        <pc:chgData name="Katie Harrison" userId="7646f04428f4a8c3" providerId="LiveId" clId="{F94D002B-173C-4733-8B09-B54860A7BBED}" dt="2018-10-04T14:01:34.614" v="5" actId="962"/>
        <pc:sldMkLst>
          <pc:docMk/>
          <pc:sldMk cId="659468674" sldId="256"/>
        </pc:sldMkLst>
        <pc:picChg chg="add del mod">
          <ac:chgData name="Katie Harrison" userId="7646f04428f4a8c3" providerId="LiveId" clId="{F94D002B-173C-4733-8B09-B54860A7BBED}" dt="2018-10-04T14:01:23.128" v="2" actId="478"/>
          <ac:picMkLst>
            <pc:docMk/>
            <pc:sldMk cId="659468674" sldId="256"/>
            <ac:picMk id="3" creationId="{EDF95BA4-68D2-481D-8725-D6EACDDA4B25}"/>
          </ac:picMkLst>
        </pc:picChg>
        <pc:picChg chg="del">
          <ac:chgData name="Katie Harrison" userId="7646f04428f4a8c3" providerId="LiveId" clId="{F94D002B-173C-4733-8B09-B54860A7BBED}" dt="2018-10-04T14:01:05.848" v="0" actId="478"/>
          <ac:picMkLst>
            <pc:docMk/>
            <pc:sldMk cId="659468674" sldId="256"/>
            <ac:picMk id="4" creationId="{A03B7600-3FE0-4A19-8705-C9D16FCB9BCA}"/>
          </ac:picMkLst>
        </pc:picChg>
        <pc:picChg chg="add mod">
          <ac:chgData name="Katie Harrison" userId="7646f04428f4a8c3" providerId="LiveId" clId="{F94D002B-173C-4733-8B09-B54860A7BBED}" dt="2018-10-04T14:01:34.614" v="5" actId="962"/>
          <ac:picMkLst>
            <pc:docMk/>
            <pc:sldMk cId="659468674" sldId="256"/>
            <ac:picMk id="6" creationId="{B504CD76-AEA4-46C1-9CD3-9698E9803F52}"/>
          </ac:picMkLst>
        </pc:picChg>
      </pc:sldChg>
      <pc:sldChg chg="add del">
        <pc:chgData name="Katie Harrison" userId="7646f04428f4a8c3" providerId="LiveId" clId="{F94D002B-173C-4733-8B09-B54860A7BBED}" dt="2018-10-04T14:03:59.287" v="118"/>
        <pc:sldMkLst>
          <pc:docMk/>
          <pc:sldMk cId="3787787990" sldId="261"/>
        </pc:sldMkLst>
      </pc:sldChg>
      <pc:sldChg chg="addSp delSp">
        <pc:chgData name="Katie Harrison" userId="7646f04428f4a8c3" providerId="LiveId" clId="{F94D002B-173C-4733-8B09-B54860A7BBED}" dt="2018-10-04T14:08:34.213" v="123"/>
        <pc:sldMkLst>
          <pc:docMk/>
          <pc:sldMk cId="3476934783" sldId="263"/>
        </pc:sldMkLst>
        <pc:picChg chg="add">
          <ac:chgData name="Katie Harrison" userId="7646f04428f4a8c3" providerId="LiveId" clId="{F94D002B-173C-4733-8B09-B54860A7BBED}" dt="2018-10-04T14:08:34.213" v="123"/>
          <ac:picMkLst>
            <pc:docMk/>
            <pc:sldMk cId="3476934783" sldId="263"/>
            <ac:picMk id="2" creationId="{6B4775B2-3B09-48FE-8883-A3E17FC69212}"/>
          </ac:picMkLst>
        </pc:picChg>
        <pc:picChg chg="del">
          <ac:chgData name="Katie Harrison" userId="7646f04428f4a8c3" providerId="LiveId" clId="{F94D002B-173C-4733-8B09-B54860A7BBED}" dt="2018-10-04T14:07:34.582" v="121" actId="478"/>
          <ac:picMkLst>
            <pc:docMk/>
            <pc:sldMk cId="3476934783" sldId="263"/>
            <ac:picMk id="3" creationId="{82BF6E30-B416-4667-8462-631CC1283865}"/>
          </ac:picMkLst>
        </pc:picChg>
      </pc:sldChg>
      <pc:sldChg chg="addSp delSp">
        <pc:chgData name="Katie Harrison" userId="7646f04428f4a8c3" providerId="LiveId" clId="{F94D002B-173C-4733-8B09-B54860A7BBED}" dt="2018-10-04T14:08:58.146" v="124"/>
        <pc:sldMkLst>
          <pc:docMk/>
          <pc:sldMk cId="2876985536" sldId="264"/>
        </pc:sldMkLst>
        <pc:picChg chg="add">
          <ac:chgData name="Katie Harrison" userId="7646f04428f4a8c3" providerId="LiveId" clId="{F94D002B-173C-4733-8B09-B54860A7BBED}" dt="2018-10-04T14:08:58.146" v="124"/>
          <ac:picMkLst>
            <pc:docMk/>
            <pc:sldMk cId="2876985536" sldId="264"/>
            <ac:picMk id="2" creationId="{C1CBB00F-B638-428F-86B8-029EF4424922}"/>
          </ac:picMkLst>
        </pc:picChg>
        <pc:picChg chg="del">
          <ac:chgData name="Katie Harrison" userId="7646f04428f4a8c3" providerId="LiveId" clId="{F94D002B-173C-4733-8B09-B54860A7BBED}" dt="2018-10-04T14:07:36.692" v="122" actId="478"/>
          <ac:picMkLst>
            <pc:docMk/>
            <pc:sldMk cId="2876985536" sldId="264"/>
            <ac:picMk id="3" creationId="{8805183B-278F-48A3-BA79-A7E168E67937}"/>
          </ac:picMkLst>
        </pc:picChg>
      </pc:sldChg>
      <pc:sldChg chg="addSp delSp">
        <pc:chgData name="Katie Harrison" userId="7646f04428f4a8c3" providerId="LiveId" clId="{F94D002B-173C-4733-8B09-B54860A7BBED}" dt="2018-10-04T14:03:17.034" v="116"/>
        <pc:sldMkLst>
          <pc:docMk/>
          <pc:sldMk cId="1009038398" sldId="265"/>
        </pc:sldMkLst>
        <pc:picChg chg="add">
          <ac:chgData name="Katie Harrison" userId="7646f04428f4a8c3" providerId="LiveId" clId="{F94D002B-173C-4733-8B09-B54860A7BBED}" dt="2018-10-04T14:03:17.034" v="116"/>
          <ac:picMkLst>
            <pc:docMk/>
            <pc:sldMk cId="1009038398" sldId="265"/>
            <ac:picMk id="4" creationId="{70BD8A5B-0417-4674-A3AE-362EF3AF55D7}"/>
          </ac:picMkLst>
        </pc:picChg>
        <pc:picChg chg="del">
          <ac:chgData name="Katie Harrison" userId="7646f04428f4a8c3" providerId="LiveId" clId="{F94D002B-173C-4733-8B09-B54860A7BBED}" dt="2018-10-04T14:03:16.677" v="115" actId="478"/>
          <ac:picMkLst>
            <pc:docMk/>
            <pc:sldMk cId="1009038398" sldId="265"/>
            <ac:picMk id="5" creationId="{AEB0E384-3C6C-4E0E-BEEB-15419FBB1ED2}"/>
          </ac:picMkLst>
        </pc:picChg>
      </pc:sldChg>
      <pc:sldChg chg="addSp delSp">
        <pc:chgData name="Katie Harrison" userId="7646f04428f4a8c3" providerId="LiveId" clId="{F94D002B-173C-4733-8B09-B54860A7BBED}" dt="2018-10-04T14:07:31.286" v="120"/>
        <pc:sldMkLst>
          <pc:docMk/>
          <pc:sldMk cId="2725769990" sldId="276"/>
        </pc:sldMkLst>
        <pc:picChg chg="add">
          <ac:chgData name="Katie Harrison" userId="7646f04428f4a8c3" providerId="LiveId" clId="{F94D002B-173C-4733-8B09-B54860A7BBED}" dt="2018-10-04T14:07:31.286" v="120"/>
          <ac:picMkLst>
            <pc:docMk/>
            <pc:sldMk cId="2725769990" sldId="276"/>
            <ac:picMk id="2" creationId="{C4A95385-AC18-4A84-9715-C56AF9E1FB51}"/>
          </ac:picMkLst>
        </pc:picChg>
        <pc:picChg chg="del">
          <ac:chgData name="Katie Harrison" userId="7646f04428f4a8c3" providerId="LiveId" clId="{F94D002B-173C-4733-8B09-B54860A7BBED}" dt="2018-10-04T14:07:30.956" v="119" actId="478"/>
          <ac:picMkLst>
            <pc:docMk/>
            <pc:sldMk cId="2725769990" sldId="276"/>
            <ac:picMk id="3" creationId="{A98B6FBB-CA1C-4B6A-8204-3E637DFC067E}"/>
          </ac:picMkLst>
        </pc:picChg>
      </pc:sldChg>
      <pc:sldChg chg="modSp">
        <pc:chgData name="Katie Harrison" userId="7646f04428f4a8c3" providerId="LiveId" clId="{F94D002B-173C-4733-8B09-B54860A7BBED}" dt="2018-10-04T14:02:47.832" v="114" actId="20577"/>
        <pc:sldMkLst>
          <pc:docMk/>
          <pc:sldMk cId="1514167895" sldId="277"/>
        </pc:sldMkLst>
        <pc:spChg chg="mod">
          <ac:chgData name="Katie Harrison" userId="7646f04428f4a8c3" providerId="LiveId" clId="{F94D002B-173C-4733-8B09-B54860A7BBED}" dt="2018-10-04T14:02:02.692" v="7"/>
          <ac:spMkLst>
            <pc:docMk/>
            <pc:sldMk cId="1514167895" sldId="277"/>
            <ac:spMk id="2" creationId="{8BF8FF3A-CCB6-4C00-BE1D-69C19DDF1840}"/>
          </ac:spMkLst>
        </pc:spChg>
        <pc:spChg chg="mod">
          <ac:chgData name="Katie Harrison" userId="7646f04428f4a8c3" providerId="LiveId" clId="{F94D002B-173C-4733-8B09-B54860A7BBED}" dt="2018-10-04T14:02:47.832" v="114" actId="20577"/>
          <ac:spMkLst>
            <pc:docMk/>
            <pc:sldMk cId="1514167895" sldId="277"/>
            <ac:spMk id="3" creationId="{0A279344-BE91-4FEB-84A7-F20B8103DEB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D318D5-1702-4974-83A1-1497583178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CD1036-37AF-4480-AD5C-EDEF7C57A3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2992BC-35EA-4D26-A92E-BD51FF1F7A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07/10/2018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2AE708-CEDE-4B1E-98FF-680A61546D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6349A7-5624-4910-B251-89BC98749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4087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AC6BFE-5CD1-4C9D-9D6C-510E12A6D8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CC53B9-CEBC-40E5-9919-A6546EB527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D13609-4F53-4557-B21A-232C9595E2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07/10/2018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22D374-6ACD-4D24-AA14-B362F8A2CD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2A601C-E45F-46F6-B0F4-6256919FC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1645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FDF7DB-7442-4A08-BEFB-DDBC53D29D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ADDB19-8523-43A0-9F15-223C697A8A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111C1-999E-4417-8F61-BD54B83829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07/10/2018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E80787-76EF-4A3D-A933-BE3BDC760C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3B4F82-15B0-4AD4-874D-2F68B30DF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479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589F2-9CEF-4CC7-99F5-DD4BF0E47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F562D5-0C1C-4CEB-9C3D-0BA0E0A26F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6D713E-4F4A-4BBF-99A4-393DC0955E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CE9169-57C4-40BD-890E-E20DE270F0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07/10/2018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5BF6E7-734F-44E6-B029-652AC76FF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CAB6F7-A522-4CCF-90B6-FF4091E9A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614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85782A-C841-4A72-A7FA-256EDB41DC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50A29C-2C59-4708-848C-7F6E4F2A63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EA6F06-7683-4057-8DAF-CE86D7755F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1030E92-6535-40D5-9B46-F7C8CA0B60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B7D4AA0-A23E-47F9-B021-8076859CF7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4950E02-39B2-4629-A0F9-C11656A179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07/10/2018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6FAF787-3674-489D-958A-D3A1D0AED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CF4AF05-1B51-4B3B-8135-D94BE643B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9209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AB0E08-DDA8-49B8-A880-B0283423B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ACFFE82-D301-4921-97F0-D152BD4141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07/10/2018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E2031FA-CA16-48A7-B62E-2AD984050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5C22D78-6625-4A5E-9D72-1AD9D35A4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3589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0CC3E2E-8F06-4355-A78C-7182A166D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07/10/2018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AE5365-27C8-4CE4-9431-385C952952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C50EBA-37A8-41E0-8DFF-87F9FC225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9884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4C91C-5FD4-49AC-8828-F7C33FDD52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3C4A41-1D11-4762-BF79-249FD9B7C3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2DD066-FA41-45F9-A062-0C44B73ACC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973A1C-3950-4D7F-9882-E16CBCB8AB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07/10/2018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D725DD-41A8-4F6C-B537-49380B11E5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5DC864-2773-46DD-B2CE-066057030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4551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133BF6-ED41-4BCC-812A-E966476E41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54061A-29C7-4A56-B2CB-EA711E702B0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6C50D9-A10D-4347-BA81-EB207DF834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F66E4F-1D53-47A0-8BB6-C99F6492A7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07/10/2018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785E41-7787-4513-924A-9E58C21FF9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66AE5A-FC85-4F21-90F8-34EEC93A7C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9197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C1D8D3-BC86-41F9-AD99-F4AA6DB145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ABBA00-6166-4FC4-B6DB-B082C51D1E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AC500B-AD6E-469A-A63B-F7FB5F38A4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07/10/2018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855934-45EE-4D4D-BACC-378F04E86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575259-17FA-4774-9CB1-0264A4B8D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0541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C00235B-97BE-42C0-A934-3A5BAAF682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045B62-7524-4138-AF19-BC4A56C599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98D98D-59A1-4B66-BC79-A63842C47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07/10/2018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6D3663-04E2-4C46-9C44-A9537F13DA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2452F5-9966-40BF-A4D0-A7D8E4AF77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113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3464E86-00D6-44B9-BB9F-44A87AA089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FDDD8E-D841-4BD3-B27F-86C7499D55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61B4F9-A638-4EAE-BB4C-4CB7086393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6EE38B-DB05-4067-8F8C-31B2EEAD13D4}" type="datetimeFigureOut">
              <a:rPr lang="en-GB" smtClean="0"/>
              <a:t>07/10/2018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E06F99-2B17-4CE8-AAEA-A2BF0A5B46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552B51-E1F9-47AD-A3ED-44C212624F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474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861" y="219807"/>
            <a:ext cx="11461473" cy="644403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0DEE3D1-2114-41A2-AF58-066FE6B5BD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7A397A-3C38-4E40-AE56-825313BC75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9038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DEE3D1-2114-41A2-AF58-066FE6B5BD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7A397A-3C38-4E40-AE56-825313BC75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0BD8A5B-0417-4674-A3AE-362EF3AF55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312" y="152400"/>
            <a:ext cx="9477375" cy="655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9045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erson holding a green umbrella&#10;&#10;Description generated with high confidence">
            <a:extLst>
              <a:ext uri="{FF2B5EF4-FFF2-40B4-BE49-F238E27FC236}">
                <a16:creationId xmlns:a16="http://schemas.microsoft.com/office/drawing/2014/main" id="{B504CD76-AEA4-46C1-9CD3-9698E9803F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73" y="0"/>
            <a:ext cx="110336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4686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BF8FF3A-CCB6-4C00-BE1D-69C19DDF1840}"/>
              </a:ext>
            </a:extLst>
          </p:cNvPr>
          <p:cNvSpPr/>
          <p:nvPr/>
        </p:nvSpPr>
        <p:spPr>
          <a:xfrm>
            <a:off x="2044314" y="1304761"/>
            <a:ext cx="7572616" cy="37048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400" dirty="0"/>
          </a:p>
          <a:p>
            <a:r>
              <a:rPr lang="en-GB" sz="2400" dirty="0"/>
              <a:t>High street retailer Marks &amp; Spencer has announced the</a:t>
            </a:r>
          </a:p>
          <a:p>
            <a:r>
              <a:rPr lang="en-GB" sz="2400" dirty="0"/>
              <a:t>launch of a new 'easy dressing' range designed for children</a:t>
            </a:r>
          </a:p>
          <a:p>
            <a:r>
              <a:rPr lang="en-GB" sz="2400" dirty="0"/>
              <a:t>with disabilities. There are 106 items, the collection is</a:t>
            </a:r>
          </a:p>
          <a:p>
            <a:r>
              <a:rPr lang="en-GB" sz="2400" dirty="0"/>
              <a:t>especially adapted for youngsters who need 'extra help'</a:t>
            </a:r>
          </a:p>
          <a:p>
            <a:r>
              <a:rPr lang="en-GB" sz="2400" dirty="0"/>
              <a:t>including sensitive skin and feeding tubes. Thought to be a</a:t>
            </a:r>
          </a:p>
          <a:p>
            <a:r>
              <a:rPr lang="en-GB" sz="2400" dirty="0"/>
              <a:t>high street first, the ‘Kids Easy Dressing’ range.</a:t>
            </a:r>
            <a:endParaRPr lang="en-GB" sz="6000" dirty="0"/>
          </a:p>
        </p:txBody>
      </p:sp>
      <p:sp>
        <p:nvSpPr>
          <p:cNvPr id="5" name="Explosion: 8 Points 4">
            <a:extLst>
              <a:ext uri="{FF2B5EF4-FFF2-40B4-BE49-F238E27FC236}">
                <a16:creationId xmlns:a16="http://schemas.microsoft.com/office/drawing/2014/main" id="{DE902F62-33D6-43D3-80CF-40DD53777765}"/>
              </a:ext>
            </a:extLst>
          </p:cNvPr>
          <p:cNvSpPr/>
          <p:nvPr/>
        </p:nvSpPr>
        <p:spPr>
          <a:xfrm rot="20484265">
            <a:off x="583736" y="132935"/>
            <a:ext cx="2921156" cy="1602719"/>
          </a:xfrm>
          <a:prstGeom prst="irregularSeal1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In the news this week…</a:t>
            </a:r>
          </a:p>
        </p:txBody>
      </p:sp>
      <p:sp>
        <p:nvSpPr>
          <p:cNvPr id="3" name="Cloud 2">
            <a:extLst>
              <a:ext uri="{FF2B5EF4-FFF2-40B4-BE49-F238E27FC236}">
                <a16:creationId xmlns:a16="http://schemas.microsoft.com/office/drawing/2014/main" id="{0A279344-BE91-4FEB-84A7-F20B8103DEB4}"/>
              </a:ext>
            </a:extLst>
          </p:cNvPr>
          <p:cNvSpPr/>
          <p:nvPr/>
        </p:nvSpPr>
        <p:spPr>
          <a:xfrm>
            <a:off x="4752754" y="4795283"/>
            <a:ext cx="6910733" cy="1408814"/>
          </a:xfrm>
          <a:prstGeom prst="cloud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Do you think shops should think more about all their different types of customers when designing clothes?</a:t>
            </a:r>
          </a:p>
        </p:txBody>
      </p:sp>
    </p:spTree>
    <p:extLst>
      <p:ext uri="{BB962C8B-B14F-4D97-AF65-F5344CB8AC3E}">
        <p14:creationId xmlns:p14="http://schemas.microsoft.com/office/powerpoint/2010/main" val="15141678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19907" y="1720840"/>
            <a:ext cx="10014439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What do we mean when someone says we have to face or overcome barriers? 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All </a:t>
            </a:r>
            <a:r>
              <a:rPr lang="en-GB" dirty="0"/>
              <a:t>of us find somethings difficult and other things easy, so for some of us, </a:t>
            </a:r>
            <a:endParaRPr lang="en-GB" dirty="0" smtClean="0"/>
          </a:p>
          <a:p>
            <a:r>
              <a:rPr lang="en-GB" dirty="0" smtClean="0"/>
              <a:t>running </a:t>
            </a:r>
            <a:r>
              <a:rPr lang="en-GB" dirty="0"/>
              <a:t>a race might be easy – if we are good at running, but if we find running </a:t>
            </a:r>
            <a:endParaRPr lang="en-GB" dirty="0" smtClean="0"/>
          </a:p>
          <a:p>
            <a:r>
              <a:rPr lang="en-GB" dirty="0" smtClean="0"/>
              <a:t>difficult</a:t>
            </a:r>
            <a:r>
              <a:rPr lang="en-GB" dirty="0"/>
              <a:t>, we may need to overcome barriers. 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People </a:t>
            </a:r>
            <a:r>
              <a:rPr lang="en-GB" dirty="0"/>
              <a:t>who have disabilities, will often face barriers in their everyday lives. </a:t>
            </a:r>
            <a:endParaRPr lang="en-GB" dirty="0" smtClean="0"/>
          </a:p>
          <a:p>
            <a:r>
              <a:rPr lang="en-GB" dirty="0" smtClean="0"/>
              <a:t>Some </a:t>
            </a:r>
            <a:r>
              <a:rPr lang="en-GB" dirty="0"/>
              <a:t>people can’t walk so may need to be in a wheelchair, some people can’t hear or see. </a:t>
            </a:r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Discuss </a:t>
            </a:r>
            <a:r>
              <a:rPr lang="en-GB" dirty="0"/>
              <a:t>how these might affect everyday activities e.g. going to the shops, listening to the teacher or watching TV. </a:t>
            </a:r>
            <a:endParaRPr lang="en-GB" dirty="0" smtClean="0"/>
          </a:p>
          <a:p>
            <a:r>
              <a:rPr lang="en-GB" dirty="0" smtClean="0"/>
              <a:t>How would you do it differently?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450731" y="483577"/>
            <a:ext cx="88890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/>
              <a:t>Overcoming Barriers </a:t>
            </a:r>
            <a:endParaRPr lang="en-GB" sz="7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5644" y="1683906"/>
            <a:ext cx="2668220" cy="16705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7126" y="4946773"/>
            <a:ext cx="2344614" cy="1734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5248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B4775B2-3B09-48FE-8883-A3E17FC692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562" y="152400"/>
            <a:ext cx="11702561" cy="655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9347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4A95385-AC18-4A84-9715-C56AF9E1FB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0972" y="0"/>
            <a:ext cx="101300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7699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C280A9E-1A70-40F6-A00E-D875C2BF9665}"/>
              </a:ext>
            </a:extLst>
          </p:cNvPr>
          <p:cNvSpPr/>
          <p:nvPr/>
        </p:nvSpPr>
        <p:spPr>
          <a:xfrm>
            <a:off x="69890" y="61993"/>
            <a:ext cx="12011039" cy="6695268"/>
          </a:xfrm>
          <a:prstGeom prst="rect">
            <a:avLst/>
          </a:prstGeom>
          <a:noFill/>
          <a:ln w="152400" cap="rnd" cmpd="tri">
            <a:solidFill>
              <a:schemeClr val="accent2">
                <a:alpha val="46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8C0FACE-0F44-49BB-9CCF-609067B1ADE4}"/>
              </a:ext>
            </a:extLst>
          </p:cNvPr>
          <p:cNvSpPr txBox="1"/>
          <p:nvPr/>
        </p:nvSpPr>
        <p:spPr>
          <a:xfrm>
            <a:off x="1213672" y="247678"/>
            <a:ext cx="9723474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>
                <a:solidFill>
                  <a:schemeClr val="accent5"/>
                </a:solidFill>
              </a:rPr>
              <a:t>Prayer </a:t>
            </a:r>
          </a:p>
          <a:p>
            <a:r>
              <a:rPr lang="en-GB" sz="2800" b="1" dirty="0" smtClean="0">
                <a:solidFill>
                  <a:schemeClr val="accent5"/>
                </a:solidFill>
              </a:rPr>
              <a:t>Dear God, </a:t>
            </a:r>
          </a:p>
          <a:p>
            <a:r>
              <a:rPr lang="en-GB" sz="3200" dirty="0" smtClean="0">
                <a:solidFill>
                  <a:schemeClr val="accent5"/>
                </a:solidFill>
              </a:rPr>
              <a:t>It’s </a:t>
            </a:r>
            <a:r>
              <a:rPr lang="en-GB" sz="3200" dirty="0">
                <a:solidFill>
                  <a:schemeClr val="accent5"/>
                </a:solidFill>
              </a:rPr>
              <a:t>easy for us to forget as we go about our day to day</a:t>
            </a:r>
          </a:p>
          <a:p>
            <a:r>
              <a:rPr lang="en-GB" sz="3200" dirty="0">
                <a:solidFill>
                  <a:schemeClr val="accent5"/>
                </a:solidFill>
              </a:rPr>
              <a:t>lives, that not everyone is able to do everyday activities in</a:t>
            </a:r>
          </a:p>
          <a:p>
            <a:r>
              <a:rPr lang="en-GB" sz="3200" dirty="0">
                <a:solidFill>
                  <a:schemeClr val="accent5"/>
                </a:solidFill>
              </a:rPr>
              <a:t>the same way. </a:t>
            </a:r>
            <a:endParaRPr lang="en-GB" sz="3200" dirty="0" smtClean="0">
              <a:solidFill>
                <a:schemeClr val="accent5"/>
              </a:solidFill>
            </a:endParaRPr>
          </a:p>
          <a:p>
            <a:r>
              <a:rPr lang="en-GB" sz="3200" dirty="0" smtClean="0">
                <a:solidFill>
                  <a:schemeClr val="accent5"/>
                </a:solidFill>
              </a:rPr>
              <a:t>It’s </a:t>
            </a:r>
            <a:r>
              <a:rPr lang="en-GB" sz="3200" dirty="0">
                <a:solidFill>
                  <a:schemeClr val="accent5"/>
                </a:solidFill>
              </a:rPr>
              <a:t>important we play our part </a:t>
            </a:r>
            <a:r>
              <a:rPr lang="en-GB" sz="3200" dirty="0" smtClean="0">
                <a:solidFill>
                  <a:schemeClr val="accent5"/>
                </a:solidFill>
              </a:rPr>
              <a:t>in supporting </a:t>
            </a:r>
            <a:r>
              <a:rPr lang="en-GB" sz="3200" dirty="0">
                <a:solidFill>
                  <a:schemeClr val="accent5"/>
                </a:solidFill>
              </a:rPr>
              <a:t>others, so they are included, respected </a:t>
            </a:r>
            <a:r>
              <a:rPr lang="en-GB" sz="3200" dirty="0" smtClean="0">
                <a:solidFill>
                  <a:schemeClr val="accent5"/>
                </a:solidFill>
              </a:rPr>
              <a:t>and valued.</a:t>
            </a:r>
          </a:p>
          <a:p>
            <a:r>
              <a:rPr lang="en-GB" sz="3200" dirty="0" smtClean="0">
                <a:solidFill>
                  <a:schemeClr val="accent5"/>
                </a:solidFill>
              </a:rPr>
              <a:t>Help us to remember to think </a:t>
            </a:r>
            <a:r>
              <a:rPr lang="en-GB" sz="3200" dirty="0">
                <a:solidFill>
                  <a:schemeClr val="accent5"/>
                </a:solidFill>
              </a:rPr>
              <a:t>about everyone, and to make sure we do all we can to help others join in.</a:t>
            </a:r>
          </a:p>
          <a:p>
            <a:r>
              <a:rPr lang="en-GB" sz="3200" smtClean="0">
                <a:solidFill>
                  <a:schemeClr val="accent5"/>
                </a:solidFill>
              </a:rPr>
              <a:t>Amen </a:t>
            </a:r>
            <a:endParaRPr lang="en-GB" sz="3200" dirty="0">
              <a:solidFill>
                <a:schemeClr val="accent5"/>
              </a:solidFill>
            </a:endParaRPr>
          </a:p>
          <a:p>
            <a:endParaRPr lang="en-GB" sz="3200" dirty="0">
              <a:solidFill>
                <a:schemeClr val="accent5"/>
              </a:solidFill>
            </a:endParaRPr>
          </a:p>
          <a:p>
            <a:endParaRPr lang="en-GB" sz="3200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7879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290</Words>
  <Application>Microsoft Office PowerPoint</Application>
  <PresentationFormat>Widescreen</PresentationFormat>
  <Paragraphs>30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Harrison</dc:creator>
  <cp:lastModifiedBy>Jennie Taylor</cp:lastModifiedBy>
  <cp:revision>3</cp:revision>
  <dcterms:created xsi:type="dcterms:W3CDTF">2018-09-26T12:13:48Z</dcterms:created>
  <dcterms:modified xsi:type="dcterms:W3CDTF">2018-10-07T22:53:23Z</dcterms:modified>
</cp:coreProperties>
</file>