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5" r:id="rId2"/>
    <p:sldId id="266" r:id="rId3"/>
    <p:sldId id="256" r:id="rId4"/>
    <p:sldId id="269" r:id="rId5"/>
    <p:sldId id="267" r:id="rId6"/>
    <p:sldId id="262" r:id="rId7"/>
    <p:sldId id="268" r:id="rId8"/>
    <p:sldId id="261" r:id="rId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BCCA6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7" autoAdjust="0"/>
    <p:restoredTop sz="94660"/>
  </p:normalViewPr>
  <p:slideViewPr>
    <p:cSldViewPr snapToGrid="0">
      <p:cViewPr>
        <p:scale>
          <a:sx n="66" d="100"/>
          <a:sy n="66" d="100"/>
        </p:scale>
        <p:origin x="900" y="22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microsoft.com/office/2015/10/relationships/revisionInfo" Target="revisionInfo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7D318D5-1702-4974-83A1-14975831785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FCD1036-37AF-4480-AD5C-EDEF7C57A33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62992BC-35EA-4D26-A92E-BD51FF1F7AC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6EE38B-DB05-4067-8F8C-31B2EEAD13D4}" type="datetimeFigureOut">
              <a:rPr lang="en-GB" smtClean="0"/>
              <a:t>28/01/2018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02AE708-CEDE-4B1E-98FF-680A61546D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16349A7-5624-4910-B251-89BC98749A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3AD800-3B51-4691-9470-DC4B6C12D64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9740874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FAC6BFE-5CD1-4C9D-9D6C-510E12A6D8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CCC53B9-CEBC-40E5-9919-A6546EB527D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AD13609-4F53-4557-B21A-232C9595E27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6EE38B-DB05-4067-8F8C-31B2EEAD13D4}" type="datetimeFigureOut">
              <a:rPr lang="en-GB" smtClean="0"/>
              <a:t>28/01/2018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B22D374-6ACD-4D24-AA14-B362F8A2CDC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E2A601C-E45F-46F6-B0F4-6256919FC0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3AD800-3B51-4691-9470-DC4B6C12D64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164548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3FDF7DB-7442-4A08-BEFB-DDBC53D29D8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6ADDB19-8523-43A0-9F15-223C697A8AD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8F111C1-999E-4417-8F61-BD54B83829A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6EE38B-DB05-4067-8F8C-31B2EEAD13D4}" type="datetimeFigureOut">
              <a:rPr lang="en-GB" smtClean="0"/>
              <a:t>28/01/2018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EE80787-76EF-4A3D-A933-BE3BDC760CF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53B4F82-15B0-4AD4-874D-2F68B30DF2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3AD800-3B51-4691-9470-DC4B6C12D64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424797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35589F2-9CEF-4CC7-99F5-DD4BF0E4797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FF562D5-0C1C-4CEB-9C3D-0BA0E0A26FB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96D713E-4F4A-4BBF-99A4-393DC0955E3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ECE9169-57C4-40BD-890E-E20DE270F00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6EE38B-DB05-4067-8F8C-31B2EEAD13D4}" type="datetimeFigureOut">
              <a:rPr lang="en-GB" smtClean="0"/>
              <a:t>28/01/2018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75BF6E7-734F-44E6-B029-652AC76FFC2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0CAB6F7-A522-4CCF-90B6-FF4091E9A2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3AD800-3B51-4691-9470-DC4B6C12D64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3061446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885782A-C841-4A72-A7FA-256EDB41DC7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750A29C-2C59-4708-848C-7F6E4F2A630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7EA6F06-7683-4057-8DAF-CE86D7755FC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31030E92-6535-40D5-9B46-F7C8CA0B60F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B7D4AA0-A23E-47F9-B021-8076859CF72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F4950E02-39B2-4629-A0F9-C11656A179A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6EE38B-DB05-4067-8F8C-31B2EEAD13D4}" type="datetimeFigureOut">
              <a:rPr lang="en-GB" smtClean="0"/>
              <a:t>28/01/2018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16FAF787-3674-489D-958A-D3A1D0AEDE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ECF4AF05-1B51-4B3B-8135-D94BE643B9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3AD800-3B51-4691-9470-DC4B6C12D64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9920984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9AB0E08-DDA8-49B8-A880-B0283423BB1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ACFFE82-D301-4921-97F0-D152BD4141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6EE38B-DB05-4067-8F8C-31B2EEAD13D4}" type="datetimeFigureOut">
              <a:rPr lang="en-GB" smtClean="0"/>
              <a:t>28/01/2018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E2031FA-CA16-48A7-B62E-2AD9840506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5C22D78-6625-4A5E-9D72-1AD9D35A40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3AD800-3B51-4691-9470-DC4B6C12D64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4358928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40CC3E2E-8F06-4355-A78C-7182A166DB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6EE38B-DB05-4067-8F8C-31B2EEAD13D4}" type="datetimeFigureOut">
              <a:rPr lang="en-GB" smtClean="0"/>
              <a:t>28/01/2018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5AE5365-27C8-4CE4-9431-385C9529523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EC50EBA-37A8-41E0-8DFF-87F9FC2257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3AD800-3B51-4691-9470-DC4B6C12D64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8988407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A94C91C-5FD4-49AC-8828-F7C33FDD527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C3C4A41-1D11-4762-BF79-249FD9B7C30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E2DD066-FA41-45F9-A062-0C44B73ACC4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0973A1C-3950-4D7F-9882-E16CBCB8ABC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6EE38B-DB05-4067-8F8C-31B2EEAD13D4}" type="datetimeFigureOut">
              <a:rPr lang="en-GB" smtClean="0"/>
              <a:t>28/01/2018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ED725DD-41A8-4F6C-B537-49380B11E5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65DC864-2773-46DD-B2CE-0660570307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3AD800-3B51-4691-9470-DC4B6C12D64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2245510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1133BF6-ED41-4BCC-812A-E966476E412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6C54061A-29C7-4A56-B2CB-EA711E702B0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F6C50D9-A10D-4347-BA81-EB207DF8341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6F66E4F-1D53-47A0-8BB6-C99F6492A7A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6EE38B-DB05-4067-8F8C-31B2EEAD13D4}" type="datetimeFigureOut">
              <a:rPr lang="en-GB" smtClean="0"/>
              <a:t>28/01/2018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D785E41-7787-4513-924A-9E58C21FF9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966AE5A-FC85-4F21-90F8-34EEC93A7C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3AD800-3B51-4691-9470-DC4B6C12D64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4891979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9C1D8D3-BC86-41F9-AD99-F4AA6DB145B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0ABBA00-6166-4FC4-B6DB-B082C51D1E9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1AC500B-AD6E-469A-A63B-F7FB5F38A4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6EE38B-DB05-4067-8F8C-31B2EEAD13D4}" type="datetimeFigureOut">
              <a:rPr lang="en-GB" smtClean="0"/>
              <a:t>28/01/2018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A855934-45EE-4D4D-BACC-378F04E86A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8575259-17FA-4774-9CB1-0264A4B8D4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3AD800-3B51-4691-9470-DC4B6C12D64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6105416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3C00235B-97BE-42C0-A934-3A5BAAF6826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E045B62-7524-4138-AF19-BC4A56C5999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298D98D-59A1-4B66-BC79-A63842C478B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6EE38B-DB05-4067-8F8C-31B2EEAD13D4}" type="datetimeFigureOut">
              <a:rPr lang="en-GB" smtClean="0"/>
              <a:t>28/01/2018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26D3663-04E2-4C46-9C44-A9537F13DAB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A2452F5-9966-40BF-A4D0-A7D8E4AF77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3AD800-3B51-4691-9470-DC4B6C12D64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181137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13464E86-00D6-44B9-BB9F-44A87AA089C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1FDDD8E-D841-4BD3-B27F-86C7499D55C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761B4F9-A638-4EAE-BB4C-4CB70863936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66EE38B-DB05-4067-8F8C-31B2EEAD13D4}" type="datetimeFigureOut">
              <a:rPr lang="en-GB" smtClean="0"/>
              <a:t>28/01/2018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3E06F99-2B17-4CE8-AAEA-A2BF0A5B46B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C552B51-E1F9-47AD-A3ED-44C212624F1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43AD800-3B51-4691-9470-DC4B6C12D64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904741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0DEE3D1-2114-41A2-AF58-066FE6B5BD0A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A7A397A-3C38-4E40-AE56-825313BC759B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8758" y="0"/>
            <a:ext cx="11646568" cy="67486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903839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0DEE3D1-2114-41A2-AF58-066FE6B5BD0A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A7A397A-3C38-4E40-AE56-825313BC759B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A14E09EF-8E87-46B5-BED8-2CB2145BB57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7725" y="142096"/>
            <a:ext cx="11111649" cy="67159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030077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building, indoor&#10;&#10;Description generated with very high confidence">
            <a:extLst>
              <a:ext uri="{FF2B5EF4-FFF2-40B4-BE49-F238E27FC236}">
                <a16:creationId xmlns:a16="http://schemas.microsoft.com/office/drawing/2014/main" id="{476C5674-AC6E-4289-8B84-4327B07AAAF4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9755" y="0"/>
            <a:ext cx="935249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946867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624112" y="134596"/>
            <a:ext cx="11176002" cy="66479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dirty="0"/>
              <a:t> </a:t>
            </a:r>
            <a:r>
              <a:rPr lang="en-US" sz="4000" b="1" dirty="0" smtClean="0"/>
              <a:t>What would you </a:t>
            </a:r>
            <a:r>
              <a:rPr lang="en-US" sz="4000" b="1" dirty="0"/>
              <a:t>buy if we had a lot of </a:t>
            </a:r>
            <a:r>
              <a:rPr lang="en-US" sz="4000" b="1" dirty="0" smtClean="0"/>
              <a:t>money? </a:t>
            </a:r>
          </a:p>
          <a:p>
            <a:endParaRPr lang="en-US" dirty="0"/>
          </a:p>
          <a:p>
            <a:endParaRPr lang="en-US" sz="3600" dirty="0" smtClean="0"/>
          </a:p>
          <a:p>
            <a:endParaRPr lang="en-US" sz="3600" dirty="0"/>
          </a:p>
          <a:p>
            <a:endParaRPr lang="en-US" sz="3600" dirty="0" smtClean="0"/>
          </a:p>
          <a:p>
            <a:endParaRPr lang="en-US" sz="3600" dirty="0"/>
          </a:p>
          <a:p>
            <a:endParaRPr lang="en-US" sz="2800" dirty="0" smtClean="0"/>
          </a:p>
          <a:p>
            <a:endParaRPr lang="en-US" sz="2800" dirty="0"/>
          </a:p>
          <a:p>
            <a:endParaRPr lang="en-US" sz="2800" dirty="0" smtClean="0"/>
          </a:p>
          <a:p>
            <a:r>
              <a:rPr lang="en-US" sz="2800" dirty="0" smtClean="0"/>
              <a:t>Do </a:t>
            </a:r>
            <a:r>
              <a:rPr lang="en-US" sz="2800" dirty="0"/>
              <a:t>we think these things would make us happy? </a:t>
            </a:r>
            <a:endParaRPr lang="en-US" sz="2800" dirty="0" smtClean="0"/>
          </a:p>
          <a:p>
            <a:r>
              <a:rPr lang="en-US" sz="2800" dirty="0" smtClean="0"/>
              <a:t>Do </a:t>
            </a:r>
            <a:r>
              <a:rPr lang="en-US" sz="2800" dirty="0"/>
              <a:t>we think that every rich person in the world is happy? Why or why not? </a:t>
            </a:r>
            <a:endParaRPr lang="en-US" sz="2800" dirty="0" smtClean="0"/>
          </a:p>
          <a:p>
            <a:r>
              <a:rPr lang="en-US" sz="2800" dirty="0" smtClean="0"/>
              <a:t>What </a:t>
            </a:r>
            <a:r>
              <a:rPr lang="en-US" sz="2800" dirty="0"/>
              <a:t>kinds of things make us feel happy? </a:t>
            </a:r>
            <a:endParaRPr lang="en-US" sz="2800" dirty="0" smtClean="0"/>
          </a:p>
          <a:p>
            <a:r>
              <a:rPr lang="en-US" sz="2800" dirty="0" smtClean="0"/>
              <a:t>Do </a:t>
            </a:r>
            <a:r>
              <a:rPr lang="en-US" sz="2800" dirty="0"/>
              <a:t>we think anyone can be happy, regardless of how much money they have?</a:t>
            </a:r>
            <a:endParaRPr lang="en-GB" sz="2800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48427" y="841828"/>
            <a:ext cx="4852143" cy="35584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652223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593559" y="205406"/>
            <a:ext cx="11069052" cy="37240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4400" b="1" dirty="0"/>
              <a:t>Why do we have money?</a:t>
            </a:r>
          </a:p>
          <a:p>
            <a:r>
              <a:rPr lang="en-US" sz="3200" dirty="0"/>
              <a:t>What do we spend money on ?             How do we pay for things </a:t>
            </a:r>
            <a:r>
              <a:rPr lang="en-US" sz="3200" dirty="0" smtClean="0"/>
              <a:t>?</a:t>
            </a:r>
          </a:p>
          <a:p>
            <a:r>
              <a:rPr lang="en-US" sz="3200" dirty="0" smtClean="0"/>
              <a:t>                              Where </a:t>
            </a:r>
            <a:r>
              <a:rPr lang="en-US" sz="3200" dirty="0"/>
              <a:t>does money comes from? </a:t>
            </a:r>
          </a:p>
          <a:p>
            <a:r>
              <a:rPr lang="en-US" sz="3200" dirty="0"/>
              <a:t>All involve exchange of money. There isn’t an endless supply of money. Some people around the world have a lot less than we do in the UK.</a:t>
            </a:r>
          </a:p>
          <a:p>
            <a:endParaRPr lang="en-US" sz="3200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60427" y="3561346"/>
            <a:ext cx="4899201" cy="35914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256486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4FEAE3EA-FF42-42FF-A9F8-04CF520D29A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6113" y="-561474"/>
            <a:ext cx="11651237" cy="75959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689205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689809" y="582942"/>
            <a:ext cx="10700085" cy="236988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dirty="0"/>
              <a:t> 	</a:t>
            </a:r>
            <a:r>
              <a:rPr lang="en-US" sz="4400" dirty="0" smtClean="0"/>
              <a:t>The </a:t>
            </a:r>
            <a:r>
              <a:rPr lang="en-US" sz="4400" dirty="0"/>
              <a:t>best things in life are </a:t>
            </a:r>
            <a:r>
              <a:rPr lang="en-US" sz="4400" dirty="0" smtClean="0"/>
              <a:t>free</a:t>
            </a:r>
          </a:p>
          <a:p>
            <a:endParaRPr lang="en-US" dirty="0"/>
          </a:p>
          <a:p>
            <a:r>
              <a:rPr lang="en-US" sz="3200" dirty="0" smtClean="0"/>
              <a:t>What </a:t>
            </a:r>
            <a:r>
              <a:rPr lang="en-US" sz="3200" dirty="0"/>
              <a:t>do we think this means? </a:t>
            </a:r>
            <a:endParaRPr lang="en-US" sz="3200" dirty="0" smtClean="0"/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0498" y="2397542"/>
            <a:ext cx="3618351" cy="3249279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82027" y="2201529"/>
            <a:ext cx="3581400" cy="2390775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548915" y="2397542"/>
            <a:ext cx="3406610" cy="3150622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518188" y="4828674"/>
            <a:ext cx="3753852" cy="18769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923247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4C280A9E-1A70-40F6-A00E-D875C2BF9665}"/>
              </a:ext>
            </a:extLst>
          </p:cNvPr>
          <p:cNvSpPr/>
          <p:nvPr/>
        </p:nvSpPr>
        <p:spPr>
          <a:xfrm>
            <a:off x="69890" y="61993"/>
            <a:ext cx="12011039" cy="6695268"/>
          </a:xfrm>
          <a:prstGeom prst="rect">
            <a:avLst/>
          </a:prstGeom>
          <a:noFill/>
          <a:ln w="152400" cap="rnd" cmpd="tri">
            <a:solidFill>
              <a:schemeClr val="accent2">
                <a:alpha val="46000"/>
              </a:schemeClr>
            </a:soli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EC4C0CBD-95C6-4EC5-B87A-97FFC32AAC42}"/>
              </a:ext>
            </a:extLst>
          </p:cNvPr>
          <p:cNvSpPr txBox="1"/>
          <p:nvPr/>
        </p:nvSpPr>
        <p:spPr>
          <a:xfrm>
            <a:off x="1159835" y="766732"/>
            <a:ext cx="9723474" cy="59400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000" b="1" dirty="0" smtClean="0">
                <a:solidFill>
                  <a:schemeClr val="accent5"/>
                </a:solidFill>
              </a:rPr>
              <a:t>Prayer</a:t>
            </a:r>
            <a:endParaRPr lang="en-GB" sz="6000" b="1" dirty="0">
              <a:solidFill>
                <a:schemeClr val="accent5"/>
              </a:solidFill>
            </a:endParaRPr>
          </a:p>
          <a:p>
            <a:r>
              <a:rPr lang="en-GB" sz="4000" b="1" dirty="0" smtClean="0">
                <a:solidFill>
                  <a:schemeClr val="accent5"/>
                </a:solidFill>
              </a:rPr>
              <a:t>Dear God, </a:t>
            </a:r>
          </a:p>
          <a:p>
            <a:r>
              <a:rPr lang="en-GB" sz="4000" b="1" dirty="0" smtClean="0">
                <a:solidFill>
                  <a:schemeClr val="accent5"/>
                </a:solidFill>
              </a:rPr>
              <a:t>It’s </a:t>
            </a:r>
            <a:r>
              <a:rPr lang="en-GB" sz="4000" b="1" dirty="0">
                <a:solidFill>
                  <a:schemeClr val="accent5"/>
                </a:solidFill>
              </a:rPr>
              <a:t>easy to forget how lucky we are. At times we may wish we had more and think that it might make us </a:t>
            </a:r>
            <a:r>
              <a:rPr lang="en-GB" sz="4000" b="1" dirty="0" smtClean="0">
                <a:solidFill>
                  <a:schemeClr val="accent5"/>
                </a:solidFill>
              </a:rPr>
              <a:t>happier.</a:t>
            </a:r>
          </a:p>
          <a:p>
            <a:r>
              <a:rPr lang="en-GB" sz="4000" b="1" dirty="0" smtClean="0">
                <a:solidFill>
                  <a:schemeClr val="accent5"/>
                </a:solidFill>
              </a:rPr>
              <a:t>Help us to remember that </a:t>
            </a:r>
            <a:r>
              <a:rPr lang="en-GB" sz="4000" b="1" dirty="0" smtClean="0">
                <a:solidFill>
                  <a:schemeClr val="accent5"/>
                </a:solidFill>
              </a:rPr>
              <a:t>as </a:t>
            </a:r>
            <a:r>
              <a:rPr lang="en-GB" sz="4000" b="1" dirty="0">
                <a:solidFill>
                  <a:schemeClr val="accent5"/>
                </a:solidFill>
              </a:rPr>
              <a:t>long as we have everything we need, it’s up to us to choose to be happy and to be grateful for all we do have</a:t>
            </a:r>
            <a:r>
              <a:rPr lang="en-GB" sz="4000" b="1" dirty="0" smtClean="0">
                <a:solidFill>
                  <a:schemeClr val="accent5"/>
                </a:solidFill>
              </a:rPr>
              <a:t>!                                      Amen </a:t>
            </a:r>
            <a:endParaRPr lang="en-GB" sz="4000" dirty="0"/>
          </a:p>
        </p:txBody>
      </p:sp>
    </p:spTree>
    <p:extLst>
      <p:ext uri="{BB962C8B-B14F-4D97-AF65-F5344CB8AC3E}">
        <p14:creationId xmlns:p14="http://schemas.microsoft.com/office/powerpoint/2010/main" val="378778799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609</TotalTime>
  <Words>188</Words>
  <Application>Microsoft Office PowerPoint</Application>
  <PresentationFormat>Widescreen</PresentationFormat>
  <Paragraphs>25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2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Katie Harrison</dc:creator>
  <cp:lastModifiedBy>Jennie Taylor</cp:lastModifiedBy>
  <cp:revision>44</cp:revision>
  <dcterms:created xsi:type="dcterms:W3CDTF">2017-07-05T19:01:37Z</dcterms:created>
  <dcterms:modified xsi:type="dcterms:W3CDTF">2018-01-28T11:11:21Z</dcterms:modified>
</cp:coreProperties>
</file>