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8" r:id="rId2"/>
    <p:sldId id="292" r:id="rId3"/>
    <p:sldId id="256" r:id="rId4"/>
    <p:sldId id="281" r:id="rId5"/>
    <p:sldId id="294" r:id="rId6"/>
    <p:sldId id="295" r:id="rId7"/>
    <p:sldId id="293" r:id="rId8"/>
    <p:sldId id="296" r:id="rId9"/>
    <p:sldId id="298" r:id="rId10"/>
    <p:sldId id="299" r:id="rId11"/>
    <p:sldId id="300" r:id="rId12"/>
    <p:sldId id="297" r:id="rId13"/>
    <p:sldId id="301" r:id="rId14"/>
    <p:sldId id="283" r:id="rId15"/>
    <p:sldId id="285" r:id="rId16"/>
    <p:sldId id="28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CA6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3A628B-46E4-43DD-82D0-FCEF51867AEF}" v="33" dt="2019-10-29T15:10:56.7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63" autoAdjust="0"/>
    <p:restoredTop sz="94660"/>
  </p:normalViewPr>
  <p:slideViewPr>
    <p:cSldViewPr snapToGrid="0">
      <p:cViewPr varScale="1">
        <p:scale>
          <a:sx n="87" d="100"/>
          <a:sy n="87" d="100"/>
        </p:scale>
        <p:origin x="562"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Harrison" userId="7646f04428f4a8c3" providerId="LiveId" clId="{7EFB3174-9A8B-4FBF-AEBD-84B9FAC15652}"/>
  </pc:docChgLst>
  <pc:docChgLst>
    <pc:chgData name="Katie Harrison" userId="7646f04428f4a8c3" providerId="LiveId" clId="{6551BC0A-CFD6-45B3-815D-255CBD223BF6}"/>
  </pc:docChgLst>
  <pc:docChgLst>
    <pc:chgData name="Katie Harrison" userId="7646f04428f4a8c3" providerId="LiveId" clId="{E5435E6B-9827-4066-B38C-B5E275EAB8E3}"/>
    <pc:docChg chg="custSel mod addSld modSld">
      <pc:chgData name="Katie Harrison" userId="7646f04428f4a8c3" providerId="LiveId" clId="{E5435E6B-9827-4066-B38C-B5E275EAB8E3}" dt="2019-10-11T13:08:17.932" v="3" actId="27614"/>
      <pc:docMkLst>
        <pc:docMk/>
      </pc:docMkLst>
      <pc:sldChg chg="addSp modSp add mod setBg">
        <pc:chgData name="Katie Harrison" userId="7646f04428f4a8c3" providerId="LiveId" clId="{E5435E6B-9827-4066-B38C-B5E275EAB8E3}" dt="2019-10-11T13:08:17.932" v="3" actId="27614"/>
        <pc:sldMkLst>
          <pc:docMk/>
          <pc:sldMk cId="1623317548" sldId="288"/>
        </pc:sldMkLst>
        <pc:picChg chg="add mod">
          <ac:chgData name="Katie Harrison" userId="7646f04428f4a8c3" providerId="LiveId" clId="{E5435E6B-9827-4066-B38C-B5E275EAB8E3}" dt="2019-10-11T13:08:17.932" v="3" actId="27614"/>
          <ac:picMkLst>
            <pc:docMk/>
            <pc:sldMk cId="1623317548" sldId="288"/>
            <ac:picMk id="2" creationId="{9E5BECA0-F5E6-4A7D-BF1F-1D7091DEC045}"/>
          </ac:picMkLst>
        </pc:picChg>
      </pc:sldChg>
    </pc:docChg>
  </pc:docChgLst>
  <pc:docChgLst>
    <pc:chgData name="Katie Harrison" userId="7646f04428f4a8c3" providerId="LiveId" clId="{8E75079F-7F67-4797-9747-8DE397942424}"/>
  </pc:docChgLst>
  <pc:docChgLst>
    <pc:chgData name="Katie Harrison" userId="7646f04428f4a8c3" providerId="LiveId" clId="{DE598145-6AE0-490F-B82C-58D6CE30D735}"/>
    <pc:docChg chg="custSel modSld">
      <pc:chgData name="Katie Harrison" userId="7646f04428f4a8c3" providerId="LiveId" clId="{DE598145-6AE0-490F-B82C-58D6CE30D735}" dt="2019-09-03T12:52:08.433" v="43" actId="207"/>
      <pc:docMkLst>
        <pc:docMk/>
      </pc:docMkLst>
      <pc:sldChg chg="addSp delSp modSp">
        <pc:chgData name="Katie Harrison" userId="7646f04428f4a8c3" providerId="LiveId" clId="{DE598145-6AE0-490F-B82C-58D6CE30D735}" dt="2019-09-03T12:42:21.613" v="5" actId="14100"/>
        <pc:sldMkLst>
          <pc:docMk/>
          <pc:sldMk cId="659468674" sldId="256"/>
        </pc:sldMkLst>
        <pc:picChg chg="del">
          <ac:chgData name="Katie Harrison" userId="7646f04428f4a8c3" providerId="LiveId" clId="{DE598145-6AE0-490F-B82C-58D6CE30D735}" dt="2019-09-03T12:41:53.520" v="0" actId="478"/>
          <ac:picMkLst>
            <pc:docMk/>
            <pc:sldMk cId="659468674" sldId="256"/>
            <ac:picMk id="2" creationId="{BAD49AFD-B7BA-47D4-BDEA-411039E68328}"/>
          </ac:picMkLst>
        </pc:picChg>
        <pc:picChg chg="add mod">
          <ac:chgData name="Katie Harrison" userId="7646f04428f4a8c3" providerId="LiveId" clId="{DE598145-6AE0-490F-B82C-58D6CE30D735}" dt="2019-09-03T12:42:21.613" v="5" actId="14100"/>
          <ac:picMkLst>
            <pc:docMk/>
            <pc:sldMk cId="659468674" sldId="256"/>
            <ac:picMk id="4" creationId="{758C7B45-CAB7-4F61-9590-48B520BB9802}"/>
          </ac:picMkLst>
        </pc:picChg>
      </pc:sldChg>
      <pc:sldChg chg="addSp delSp modSp">
        <pc:chgData name="Katie Harrison" userId="7646f04428f4a8c3" providerId="LiveId" clId="{DE598145-6AE0-490F-B82C-58D6CE30D735}" dt="2019-09-03T12:49:49.429" v="22" actId="14100"/>
        <pc:sldMkLst>
          <pc:docMk/>
          <pc:sldMk cId="3476934783" sldId="263"/>
        </pc:sldMkLst>
        <pc:picChg chg="del">
          <ac:chgData name="Katie Harrison" userId="7646f04428f4a8c3" providerId="LiveId" clId="{DE598145-6AE0-490F-B82C-58D6CE30D735}" dt="2019-09-03T12:47:50.796" v="13" actId="478"/>
          <ac:picMkLst>
            <pc:docMk/>
            <pc:sldMk cId="3476934783" sldId="263"/>
            <ac:picMk id="2" creationId="{AB9E3508-05C9-44AC-A4E0-749335A428A8}"/>
          </ac:picMkLst>
        </pc:picChg>
        <pc:picChg chg="add del mod">
          <ac:chgData name="Katie Harrison" userId="7646f04428f4a8c3" providerId="LiveId" clId="{DE598145-6AE0-490F-B82C-58D6CE30D735}" dt="2019-09-03T12:49:22.372" v="19" actId="478"/>
          <ac:picMkLst>
            <pc:docMk/>
            <pc:sldMk cId="3476934783" sldId="263"/>
            <ac:picMk id="3" creationId="{99D9298E-0D72-4EBC-A04C-907F63B244E2}"/>
          </ac:picMkLst>
        </pc:picChg>
        <pc:picChg chg="add mod">
          <ac:chgData name="Katie Harrison" userId="7646f04428f4a8c3" providerId="LiveId" clId="{DE598145-6AE0-490F-B82C-58D6CE30D735}" dt="2019-09-03T12:49:49.429" v="22" actId="14100"/>
          <ac:picMkLst>
            <pc:docMk/>
            <pc:sldMk cId="3476934783" sldId="263"/>
            <ac:picMk id="4" creationId="{F000A8EE-02C5-4205-B185-3CD700BB061B}"/>
          </ac:picMkLst>
        </pc:picChg>
      </pc:sldChg>
      <pc:sldChg chg="addSp modSp">
        <pc:chgData name="Katie Harrison" userId="7646f04428f4a8c3" providerId="LiveId" clId="{DE598145-6AE0-490F-B82C-58D6CE30D735}" dt="2019-09-03T12:49:14.932" v="18" actId="14100"/>
        <pc:sldMkLst>
          <pc:docMk/>
          <pc:sldMk cId="2876985536" sldId="264"/>
        </pc:sldMkLst>
        <pc:picChg chg="add mod">
          <ac:chgData name="Katie Harrison" userId="7646f04428f4a8c3" providerId="LiveId" clId="{DE598145-6AE0-490F-B82C-58D6CE30D735}" dt="2019-09-03T12:49:14.932" v="18" actId="14100"/>
          <ac:picMkLst>
            <pc:docMk/>
            <pc:sldMk cId="2876985536" sldId="264"/>
            <ac:picMk id="3" creationId="{1491E7C2-4344-454D-A0F7-6FDA0F08361D}"/>
          </ac:picMkLst>
        </pc:picChg>
      </pc:sldChg>
      <pc:sldChg chg="addSp delSp">
        <pc:chgData name="Katie Harrison" userId="7646f04428f4a8c3" providerId="LiveId" clId="{DE598145-6AE0-490F-B82C-58D6CE30D735}" dt="2019-09-03T12:47:13.535" v="12"/>
        <pc:sldMkLst>
          <pc:docMk/>
          <pc:sldMk cId="2725769990" sldId="276"/>
        </pc:sldMkLst>
        <pc:picChg chg="add">
          <ac:chgData name="Katie Harrison" userId="7646f04428f4a8c3" providerId="LiveId" clId="{DE598145-6AE0-490F-B82C-58D6CE30D735}" dt="2019-09-03T12:47:13.535" v="12"/>
          <ac:picMkLst>
            <pc:docMk/>
            <pc:sldMk cId="2725769990" sldId="276"/>
            <ac:picMk id="2" creationId="{411450F8-8892-4AB6-8A0D-B704424458D1}"/>
          </ac:picMkLst>
        </pc:picChg>
        <pc:picChg chg="del">
          <ac:chgData name="Katie Harrison" userId="7646f04428f4a8c3" providerId="LiveId" clId="{DE598145-6AE0-490F-B82C-58D6CE30D735}" dt="2019-09-03T12:47:11.034" v="11" actId="478"/>
          <ac:picMkLst>
            <pc:docMk/>
            <pc:sldMk cId="2725769990" sldId="276"/>
            <ac:picMk id="3" creationId="{414C1CA8-1AD7-4AA2-9707-B73DF73C5F6D}"/>
          </ac:picMkLst>
        </pc:picChg>
      </pc:sldChg>
      <pc:sldChg chg="addSp delSp modSp">
        <pc:chgData name="Katie Harrison" userId="7646f04428f4a8c3" providerId="LiveId" clId="{DE598145-6AE0-490F-B82C-58D6CE30D735}" dt="2019-09-03T12:50:30.891" v="26" actId="14100"/>
        <pc:sldMkLst>
          <pc:docMk/>
          <pc:sldMk cId="1840617628" sldId="279"/>
        </pc:sldMkLst>
        <pc:picChg chg="add mod">
          <ac:chgData name="Katie Harrison" userId="7646f04428f4a8c3" providerId="LiveId" clId="{DE598145-6AE0-490F-B82C-58D6CE30D735}" dt="2019-09-03T12:50:30.891" v="26" actId="14100"/>
          <ac:picMkLst>
            <pc:docMk/>
            <pc:sldMk cId="1840617628" sldId="279"/>
            <ac:picMk id="2" creationId="{2A9E1F31-EF79-49C0-AE96-160521E59873}"/>
          </ac:picMkLst>
        </pc:picChg>
        <pc:picChg chg="del">
          <ac:chgData name="Katie Harrison" userId="7646f04428f4a8c3" providerId="LiveId" clId="{DE598145-6AE0-490F-B82C-58D6CE30D735}" dt="2019-09-03T12:50:05.621" v="23" actId="478"/>
          <ac:picMkLst>
            <pc:docMk/>
            <pc:sldMk cId="1840617628" sldId="279"/>
            <ac:picMk id="3" creationId="{04812533-B705-49D0-A5F7-CA2FEB38DA8E}"/>
          </ac:picMkLst>
        </pc:picChg>
      </pc:sldChg>
      <pc:sldChg chg="modSp">
        <pc:chgData name="Katie Harrison" userId="7646f04428f4a8c3" providerId="LiveId" clId="{DE598145-6AE0-490F-B82C-58D6CE30D735}" dt="2019-09-03T12:46:04.046" v="10" actId="20577"/>
        <pc:sldMkLst>
          <pc:docMk/>
          <pc:sldMk cId="737016717" sldId="281"/>
        </pc:sldMkLst>
        <pc:spChg chg="mod">
          <ac:chgData name="Katie Harrison" userId="7646f04428f4a8c3" providerId="LiveId" clId="{DE598145-6AE0-490F-B82C-58D6CE30D735}" dt="2019-09-03T12:45:00.771" v="6"/>
          <ac:spMkLst>
            <pc:docMk/>
            <pc:sldMk cId="737016717" sldId="281"/>
            <ac:spMk id="2" creationId="{8BF8FF3A-CCB6-4C00-BE1D-69C19DDF1840}"/>
          </ac:spMkLst>
        </pc:spChg>
        <pc:spChg chg="mod">
          <ac:chgData name="Katie Harrison" userId="7646f04428f4a8c3" providerId="LiveId" clId="{DE598145-6AE0-490F-B82C-58D6CE30D735}" dt="2019-09-03T12:46:04.046" v="10" actId="20577"/>
          <ac:spMkLst>
            <pc:docMk/>
            <pc:sldMk cId="737016717" sldId="281"/>
            <ac:spMk id="3" creationId="{0A279344-BE91-4FEB-84A7-F20B8103DEB4}"/>
          </ac:spMkLst>
        </pc:spChg>
      </pc:sldChg>
      <pc:sldChg chg="modSp">
        <pc:chgData name="Katie Harrison" userId="7646f04428f4a8c3" providerId="LiveId" clId="{DE598145-6AE0-490F-B82C-58D6CE30D735}" dt="2019-09-03T12:51:08.863" v="30" actId="20577"/>
        <pc:sldMkLst>
          <pc:docMk/>
          <pc:sldMk cId="2278883916" sldId="283"/>
        </pc:sldMkLst>
        <pc:spChg chg="mod">
          <ac:chgData name="Katie Harrison" userId="7646f04428f4a8c3" providerId="LiveId" clId="{DE598145-6AE0-490F-B82C-58D6CE30D735}" dt="2019-09-03T12:51:08.863" v="30" actId="20577"/>
          <ac:spMkLst>
            <pc:docMk/>
            <pc:sldMk cId="2278883916" sldId="283"/>
            <ac:spMk id="4" creationId="{2CBEBA27-10EA-4585-8B3F-C2B40A9B643D}"/>
          </ac:spMkLst>
        </pc:spChg>
      </pc:sldChg>
      <pc:sldChg chg="modSp">
        <pc:chgData name="Katie Harrison" userId="7646f04428f4a8c3" providerId="LiveId" clId="{DE598145-6AE0-490F-B82C-58D6CE30D735}" dt="2019-09-03T12:52:08.433" v="43" actId="207"/>
        <pc:sldMkLst>
          <pc:docMk/>
          <pc:sldMk cId="766568778" sldId="285"/>
        </pc:sldMkLst>
        <pc:spChg chg="mod">
          <ac:chgData name="Katie Harrison" userId="7646f04428f4a8c3" providerId="LiveId" clId="{DE598145-6AE0-490F-B82C-58D6CE30D735}" dt="2019-09-03T12:52:08.433" v="43" actId="207"/>
          <ac:spMkLst>
            <pc:docMk/>
            <pc:sldMk cId="766568778" sldId="285"/>
            <ac:spMk id="2" creationId="{1773A2B5-C057-470B-9AA6-15816843A142}"/>
          </ac:spMkLst>
        </pc:spChg>
      </pc:sldChg>
    </pc:docChg>
  </pc:docChgLst>
  <pc:docChgLst>
    <pc:chgData name="Katie Harrison" userId="7646f04428f4a8c3" providerId="LiveId" clId="{4B973BF9-F220-4A66-8D84-03FF6E25175E}"/>
    <pc:docChg chg="custSel modSld">
      <pc:chgData name="Katie Harrison" userId="7646f04428f4a8c3" providerId="LiveId" clId="{4B973BF9-F220-4A66-8D84-03FF6E25175E}" dt="2019-08-28T09:00:30.990" v="37" actId="255"/>
      <pc:docMkLst>
        <pc:docMk/>
      </pc:docMkLst>
      <pc:sldChg chg="addSp delSp">
        <pc:chgData name="Katie Harrison" userId="7646f04428f4a8c3" providerId="LiveId" clId="{4B973BF9-F220-4A66-8D84-03FF6E25175E}" dt="2019-08-28T08:53:09.221" v="1"/>
        <pc:sldMkLst>
          <pc:docMk/>
          <pc:sldMk cId="659468674" sldId="256"/>
        </pc:sldMkLst>
        <pc:picChg chg="add">
          <ac:chgData name="Katie Harrison" userId="7646f04428f4a8c3" providerId="LiveId" clId="{4B973BF9-F220-4A66-8D84-03FF6E25175E}" dt="2019-08-28T08:53:09.221" v="1"/>
          <ac:picMkLst>
            <pc:docMk/>
            <pc:sldMk cId="659468674" sldId="256"/>
            <ac:picMk id="2" creationId="{BAD49AFD-B7BA-47D4-BDEA-411039E68328}"/>
          </ac:picMkLst>
        </pc:picChg>
        <pc:picChg chg="del">
          <ac:chgData name="Katie Harrison" userId="7646f04428f4a8c3" providerId="LiveId" clId="{4B973BF9-F220-4A66-8D84-03FF6E25175E}" dt="2019-08-28T08:53:05.907" v="0" actId="478"/>
          <ac:picMkLst>
            <pc:docMk/>
            <pc:sldMk cId="659468674" sldId="256"/>
            <ac:picMk id="3" creationId="{CA248E4A-78A0-474A-9411-7D598CE90660}"/>
          </ac:picMkLst>
        </pc:picChg>
      </pc:sldChg>
      <pc:sldChg chg="addSp delSp modSp">
        <pc:chgData name="Katie Harrison" userId="7646f04428f4a8c3" providerId="LiveId" clId="{4B973BF9-F220-4A66-8D84-03FF6E25175E}" dt="2019-08-28T08:56:35.367" v="10" actId="14100"/>
        <pc:sldMkLst>
          <pc:docMk/>
          <pc:sldMk cId="3476934783" sldId="263"/>
        </pc:sldMkLst>
        <pc:picChg chg="add mod">
          <ac:chgData name="Katie Harrison" userId="7646f04428f4a8c3" providerId="LiveId" clId="{4B973BF9-F220-4A66-8D84-03FF6E25175E}" dt="2019-08-28T08:56:35.367" v="10" actId="14100"/>
          <ac:picMkLst>
            <pc:docMk/>
            <pc:sldMk cId="3476934783" sldId="263"/>
            <ac:picMk id="2" creationId="{AB9E3508-05C9-44AC-A4E0-749335A428A8}"/>
          </ac:picMkLst>
        </pc:picChg>
        <pc:picChg chg="del">
          <ac:chgData name="Katie Harrison" userId="7646f04428f4a8c3" providerId="LiveId" clId="{4B973BF9-F220-4A66-8D84-03FF6E25175E}" dt="2019-08-28T08:56:13.689" v="7" actId="478"/>
          <ac:picMkLst>
            <pc:docMk/>
            <pc:sldMk cId="3476934783" sldId="263"/>
            <ac:picMk id="3" creationId="{E24C102B-80D7-431C-9A38-D17707B4281B}"/>
          </ac:picMkLst>
        </pc:picChg>
      </pc:sldChg>
      <pc:sldChg chg="addSp delSp modSp">
        <pc:chgData name="Katie Harrison" userId="7646f04428f4a8c3" providerId="LiveId" clId="{4B973BF9-F220-4A66-8D84-03FF6E25175E}" dt="2019-08-28T08:57:12.760" v="14" actId="14100"/>
        <pc:sldMkLst>
          <pc:docMk/>
          <pc:sldMk cId="2876985536" sldId="264"/>
        </pc:sldMkLst>
        <pc:picChg chg="add mod">
          <ac:chgData name="Katie Harrison" userId="7646f04428f4a8c3" providerId="LiveId" clId="{4B973BF9-F220-4A66-8D84-03FF6E25175E}" dt="2019-08-28T08:57:12.760" v="14" actId="14100"/>
          <ac:picMkLst>
            <pc:docMk/>
            <pc:sldMk cId="2876985536" sldId="264"/>
            <ac:picMk id="2" creationId="{973D8A5B-3706-410B-8919-AADADCA1743E}"/>
          </ac:picMkLst>
        </pc:picChg>
        <pc:picChg chg="del">
          <ac:chgData name="Katie Harrison" userId="7646f04428f4a8c3" providerId="LiveId" clId="{4B973BF9-F220-4A66-8D84-03FF6E25175E}" dt="2019-08-28T08:56:42.572" v="11" actId="478"/>
          <ac:picMkLst>
            <pc:docMk/>
            <pc:sldMk cId="2876985536" sldId="264"/>
            <ac:picMk id="3" creationId="{4FCD40E5-0BD9-4AFA-9DB1-672C583C6ABB}"/>
          </ac:picMkLst>
        </pc:picChg>
      </pc:sldChg>
      <pc:sldChg chg="addSp delSp">
        <pc:chgData name="Katie Harrison" userId="7646f04428f4a8c3" providerId="LiveId" clId="{4B973BF9-F220-4A66-8D84-03FF6E25175E}" dt="2019-08-28T08:56:10.903" v="6"/>
        <pc:sldMkLst>
          <pc:docMk/>
          <pc:sldMk cId="2725769990" sldId="276"/>
        </pc:sldMkLst>
        <pc:picChg chg="del">
          <ac:chgData name="Katie Harrison" userId="7646f04428f4a8c3" providerId="LiveId" clId="{4B973BF9-F220-4A66-8D84-03FF6E25175E}" dt="2019-08-28T08:55:31.845" v="5" actId="478"/>
          <ac:picMkLst>
            <pc:docMk/>
            <pc:sldMk cId="2725769990" sldId="276"/>
            <ac:picMk id="2" creationId="{8255C310-C211-4008-9A5B-BC63E0562CD5}"/>
          </ac:picMkLst>
        </pc:picChg>
        <pc:picChg chg="add">
          <ac:chgData name="Katie Harrison" userId="7646f04428f4a8c3" providerId="LiveId" clId="{4B973BF9-F220-4A66-8D84-03FF6E25175E}" dt="2019-08-28T08:56:10.903" v="6"/>
          <ac:picMkLst>
            <pc:docMk/>
            <pc:sldMk cId="2725769990" sldId="276"/>
            <ac:picMk id="3" creationId="{414C1CA8-1AD7-4AA2-9707-B73DF73C5F6D}"/>
          </ac:picMkLst>
        </pc:picChg>
      </pc:sldChg>
      <pc:sldChg chg="addSp delSp modSp">
        <pc:chgData name="Katie Harrison" userId="7646f04428f4a8c3" providerId="LiveId" clId="{4B973BF9-F220-4A66-8D84-03FF6E25175E}" dt="2019-08-28T08:57:44.941" v="18" actId="14100"/>
        <pc:sldMkLst>
          <pc:docMk/>
          <pc:sldMk cId="1840617628" sldId="279"/>
        </pc:sldMkLst>
        <pc:picChg chg="del">
          <ac:chgData name="Katie Harrison" userId="7646f04428f4a8c3" providerId="LiveId" clId="{4B973BF9-F220-4A66-8D84-03FF6E25175E}" dt="2019-08-28T08:57:36.251" v="15" actId="478"/>
          <ac:picMkLst>
            <pc:docMk/>
            <pc:sldMk cId="1840617628" sldId="279"/>
            <ac:picMk id="2" creationId="{406B25EF-5113-41E4-8164-037AD60B6171}"/>
          </ac:picMkLst>
        </pc:picChg>
        <pc:picChg chg="add mod">
          <ac:chgData name="Katie Harrison" userId="7646f04428f4a8c3" providerId="LiveId" clId="{4B973BF9-F220-4A66-8D84-03FF6E25175E}" dt="2019-08-28T08:57:44.941" v="18" actId="14100"/>
          <ac:picMkLst>
            <pc:docMk/>
            <pc:sldMk cId="1840617628" sldId="279"/>
            <ac:picMk id="3" creationId="{04812533-B705-49D0-A5F7-CA2FEB38DA8E}"/>
          </ac:picMkLst>
        </pc:picChg>
      </pc:sldChg>
      <pc:sldChg chg="modSp">
        <pc:chgData name="Katie Harrison" userId="7646f04428f4a8c3" providerId="LiveId" clId="{4B973BF9-F220-4A66-8D84-03FF6E25175E}" dt="2019-08-28T08:55:24.328" v="4" actId="255"/>
        <pc:sldMkLst>
          <pc:docMk/>
          <pc:sldMk cId="737016717" sldId="281"/>
        </pc:sldMkLst>
        <pc:spChg chg="mod">
          <ac:chgData name="Katie Harrison" userId="7646f04428f4a8c3" providerId="LiveId" clId="{4B973BF9-F220-4A66-8D84-03FF6E25175E}" dt="2019-08-28T08:55:24.328" v="4" actId="255"/>
          <ac:spMkLst>
            <pc:docMk/>
            <pc:sldMk cId="737016717" sldId="281"/>
            <ac:spMk id="2" creationId="{8BF8FF3A-CCB6-4C00-BE1D-69C19DDF1840}"/>
          </ac:spMkLst>
        </pc:spChg>
        <pc:spChg chg="mod">
          <ac:chgData name="Katie Harrison" userId="7646f04428f4a8c3" providerId="LiveId" clId="{4B973BF9-F220-4A66-8D84-03FF6E25175E}" dt="2019-08-28T08:54:44.080" v="2"/>
          <ac:spMkLst>
            <pc:docMk/>
            <pc:sldMk cId="737016717" sldId="281"/>
            <ac:spMk id="3" creationId="{0A279344-BE91-4FEB-84A7-F20B8103DEB4}"/>
          </ac:spMkLst>
        </pc:spChg>
      </pc:sldChg>
      <pc:sldChg chg="modSp">
        <pc:chgData name="Katie Harrison" userId="7646f04428f4a8c3" providerId="LiveId" clId="{4B973BF9-F220-4A66-8D84-03FF6E25175E}" dt="2019-08-28T08:58:18.544" v="21" actId="255"/>
        <pc:sldMkLst>
          <pc:docMk/>
          <pc:sldMk cId="2278883916" sldId="283"/>
        </pc:sldMkLst>
        <pc:spChg chg="mod">
          <ac:chgData name="Katie Harrison" userId="7646f04428f4a8c3" providerId="LiveId" clId="{4B973BF9-F220-4A66-8D84-03FF6E25175E}" dt="2019-08-28T08:58:18.544" v="21" actId="255"/>
          <ac:spMkLst>
            <pc:docMk/>
            <pc:sldMk cId="2278883916" sldId="283"/>
            <ac:spMk id="4" creationId="{2CBEBA27-10EA-4585-8B3F-C2B40A9B643D}"/>
          </ac:spMkLst>
        </pc:spChg>
      </pc:sldChg>
      <pc:sldChg chg="modSp">
        <pc:chgData name="Katie Harrison" userId="7646f04428f4a8c3" providerId="LiveId" clId="{4B973BF9-F220-4A66-8D84-03FF6E25175E}" dt="2019-08-28T09:00:30.990" v="37" actId="255"/>
        <pc:sldMkLst>
          <pc:docMk/>
          <pc:sldMk cId="766568778" sldId="285"/>
        </pc:sldMkLst>
        <pc:spChg chg="mod">
          <ac:chgData name="Katie Harrison" userId="7646f04428f4a8c3" providerId="LiveId" clId="{4B973BF9-F220-4A66-8D84-03FF6E25175E}" dt="2019-08-28T09:00:30.990" v="37" actId="255"/>
          <ac:spMkLst>
            <pc:docMk/>
            <pc:sldMk cId="766568778" sldId="285"/>
            <ac:spMk id="2" creationId="{1773A2B5-C057-470B-9AA6-15816843A142}"/>
          </ac:spMkLst>
        </pc:spChg>
      </pc:sldChg>
    </pc:docChg>
  </pc:docChgLst>
  <pc:docChgLst>
    <pc:chgData name="Katie Harrison" userId="7646f04428f4a8c3" providerId="LiveId" clId="{48D61DAF-70C7-4254-A7DB-AA862D231253}"/>
  </pc:docChgLst>
  <pc:docChgLst>
    <pc:chgData name="Katie Harrison" userId="7646f04428f4a8c3" providerId="LiveId" clId="{0EDD3B31-6AC3-4A92-970C-A417433FA2F7}"/>
    <pc:docChg chg="custSel modSld">
      <pc:chgData name="Katie Harrison" userId="7646f04428f4a8c3" providerId="LiveId" clId="{0EDD3B31-6AC3-4A92-970C-A417433FA2F7}" dt="2019-10-01T11:20:22.968" v="101" actId="790"/>
      <pc:docMkLst>
        <pc:docMk/>
      </pc:docMkLst>
      <pc:sldChg chg="addSp delSp modSp">
        <pc:chgData name="Katie Harrison" userId="7646f04428f4a8c3" providerId="LiveId" clId="{0EDD3B31-6AC3-4A92-970C-A417433FA2F7}" dt="2019-10-01T10:59:11.886" v="5" actId="14100"/>
        <pc:sldMkLst>
          <pc:docMk/>
          <pc:sldMk cId="659468674" sldId="256"/>
        </pc:sldMkLst>
        <pc:picChg chg="del">
          <ac:chgData name="Katie Harrison" userId="7646f04428f4a8c3" providerId="LiveId" clId="{0EDD3B31-6AC3-4A92-970C-A417433FA2F7}" dt="2019-10-01T10:58:55.756" v="0" actId="478"/>
          <ac:picMkLst>
            <pc:docMk/>
            <pc:sldMk cId="659468674" sldId="256"/>
            <ac:picMk id="3" creationId="{5DB69919-B77F-4183-ABA9-C1CFC3FB6EBE}"/>
          </ac:picMkLst>
        </pc:picChg>
        <pc:picChg chg="add mod">
          <ac:chgData name="Katie Harrison" userId="7646f04428f4a8c3" providerId="LiveId" clId="{0EDD3B31-6AC3-4A92-970C-A417433FA2F7}" dt="2019-10-01T10:59:11.886" v="5" actId="14100"/>
          <ac:picMkLst>
            <pc:docMk/>
            <pc:sldMk cId="659468674" sldId="256"/>
            <ac:picMk id="4" creationId="{ED5A28A6-F5F4-445B-AC38-0AE76769C32B}"/>
          </ac:picMkLst>
        </pc:picChg>
      </pc:sldChg>
      <pc:sldChg chg="addSp delSp modSp">
        <pc:chgData name="Katie Harrison" userId="7646f04428f4a8c3" providerId="LiveId" clId="{0EDD3B31-6AC3-4A92-970C-A417433FA2F7}" dt="2019-10-01T11:08:54.002" v="81" actId="14100"/>
        <pc:sldMkLst>
          <pc:docMk/>
          <pc:sldMk cId="3476934783" sldId="263"/>
        </pc:sldMkLst>
        <pc:picChg chg="add mod">
          <ac:chgData name="Katie Harrison" userId="7646f04428f4a8c3" providerId="LiveId" clId="{0EDD3B31-6AC3-4A92-970C-A417433FA2F7}" dt="2019-10-01T11:08:54.002" v="81" actId="14100"/>
          <ac:picMkLst>
            <pc:docMk/>
            <pc:sldMk cId="3476934783" sldId="263"/>
            <ac:picMk id="2" creationId="{4F5EE614-3D30-40D1-8CBC-6517D6B31069}"/>
          </ac:picMkLst>
        </pc:picChg>
        <pc:picChg chg="del">
          <ac:chgData name="Katie Harrison" userId="7646f04428f4a8c3" providerId="LiveId" clId="{0EDD3B31-6AC3-4A92-970C-A417433FA2F7}" dt="2019-10-01T11:08:17.163" v="78" actId="478"/>
          <ac:picMkLst>
            <pc:docMk/>
            <pc:sldMk cId="3476934783" sldId="263"/>
            <ac:picMk id="3" creationId="{CE588A27-EC58-44D9-ABBC-17BDB7A35B0D}"/>
          </ac:picMkLst>
        </pc:picChg>
      </pc:sldChg>
      <pc:sldChg chg="addSp delSp modSp">
        <pc:chgData name="Katie Harrison" userId="7646f04428f4a8c3" providerId="LiveId" clId="{0EDD3B31-6AC3-4A92-970C-A417433FA2F7}" dt="2019-10-01T11:15:55.882" v="85" actId="14100"/>
        <pc:sldMkLst>
          <pc:docMk/>
          <pc:sldMk cId="2876985536" sldId="264"/>
        </pc:sldMkLst>
        <pc:picChg chg="del">
          <ac:chgData name="Katie Harrison" userId="7646f04428f4a8c3" providerId="LiveId" clId="{0EDD3B31-6AC3-4A92-970C-A417433FA2F7}" dt="2019-10-01T11:15:27.935" v="82" actId="478"/>
          <ac:picMkLst>
            <pc:docMk/>
            <pc:sldMk cId="2876985536" sldId="264"/>
            <ac:picMk id="2" creationId="{CC4E822A-1158-4C76-955E-3FC718AF125C}"/>
          </ac:picMkLst>
        </pc:picChg>
        <pc:picChg chg="add mod">
          <ac:chgData name="Katie Harrison" userId="7646f04428f4a8c3" providerId="LiveId" clId="{0EDD3B31-6AC3-4A92-970C-A417433FA2F7}" dt="2019-10-01T11:15:55.882" v="85" actId="14100"/>
          <ac:picMkLst>
            <pc:docMk/>
            <pc:sldMk cId="2876985536" sldId="264"/>
            <ac:picMk id="3" creationId="{0C32D3CA-CB2D-474F-8BD7-37E7BE805036}"/>
          </ac:picMkLst>
        </pc:picChg>
      </pc:sldChg>
      <pc:sldChg chg="addSp delSp modSp">
        <pc:chgData name="Katie Harrison" userId="7646f04428f4a8c3" providerId="LiveId" clId="{0EDD3B31-6AC3-4A92-970C-A417433FA2F7}" dt="2019-10-01T11:03:59.300" v="76" actId="14100"/>
        <pc:sldMkLst>
          <pc:docMk/>
          <pc:sldMk cId="2725769990" sldId="276"/>
        </pc:sldMkLst>
        <pc:picChg chg="del">
          <ac:chgData name="Katie Harrison" userId="7646f04428f4a8c3" providerId="LiveId" clId="{0EDD3B31-6AC3-4A92-970C-A417433FA2F7}" dt="2019-10-01T11:03:14.193" v="73" actId="478"/>
          <ac:picMkLst>
            <pc:docMk/>
            <pc:sldMk cId="2725769990" sldId="276"/>
            <ac:picMk id="2" creationId="{98D13B47-E1A1-48F8-9809-4182525D37F1}"/>
          </ac:picMkLst>
        </pc:picChg>
        <pc:picChg chg="add mod">
          <ac:chgData name="Katie Harrison" userId="7646f04428f4a8c3" providerId="LiveId" clId="{0EDD3B31-6AC3-4A92-970C-A417433FA2F7}" dt="2019-10-01T11:03:59.300" v="76" actId="14100"/>
          <ac:picMkLst>
            <pc:docMk/>
            <pc:sldMk cId="2725769990" sldId="276"/>
            <ac:picMk id="3" creationId="{F8052172-BB5B-428E-B4F3-7EC49D17A5C6}"/>
          </ac:picMkLst>
        </pc:picChg>
      </pc:sldChg>
      <pc:sldChg chg="modSp">
        <pc:chgData name="Katie Harrison" userId="7646f04428f4a8c3" providerId="LiveId" clId="{0EDD3B31-6AC3-4A92-970C-A417433FA2F7}" dt="2019-10-01T11:20:22.968" v="101" actId="790"/>
        <pc:sldMkLst>
          <pc:docMk/>
          <pc:sldMk cId="737016717" sldId="281"/>
        </pc:sldMkLst>
        <pc:spChg chg="mod">
          <ac:chgData name="Katie Harrison" userId="7646f04428f4a8c3" providerId="LiveId" clId="{0EDD3B31-6AC3-4A92-970C-A417433FA2F7}" dt="2019-10-01T11:20:22.968" v="101" actId="790"/>
          <ac:spMkLst>
            <pc:docMk/>
            <pc:sldMk cId="737016717" sldId="281"/>
            <ac:spMk id="2" creationId="{8BF8FF3A-CCB6-4C00-BE1D-69C19DDF1840}"/>
          </ac:spMkLst>
        </pc:spChg>
        <pc:spChg chg="mod">
          <ac:chgData name="Katie Harrison" userId="7646f04428f4a8c3" providerId="LiveId" clId="{0EDD3B31-6AC3-4A92-970C-A417433FA2F7}" dt="2019-10-01T11:03:10.410" v="72" actId="20577"/>
          <ac:spMkLst>
            <pc:docMk/>
            <pc:sldMk cId="737016717" sldId="281"/>
            <ac:spMk id="3" creationId="{0A279344-BE91-4FEB-84A7-F20B8103DEB4}"/>
          </ac:spMkLst>
        </pc:spChg>
      </pc:sldChg>
      <pc:sldChg chg="modSp">
        <pc:chgData name="Katie Harrison" userId="7646f04428f4a8c3" providerId="LiveId" clId="{0EDD3B31-6AC3-4A92-970C-A417433FA2F7}" dt="2019-10-01T11:08:04.018" v="77"/>
        <pc:sldMkLst>
          <pc:docMk/>
          <pc:sldMk cId="2278883916" sldId="283"/>
        </pc:sldMkLst>
        <pc:spChg chg="mod">
          <ac:chgData name="Katie Harrison" userId="7646f04428f4a8c3" providerId="LiveId" clId="{0EDD3B31-6AC3-4A92-970C-A417433FA2F7}" dt="2019-10-01T11:08:04.018" v="77"/>
          <ac:spMkLst>
            <pc:docMk/>
            <pc:sldMk cId="2278883916" sldId="283"/>
            <ac:spMk id="4" creationId="{2CBEBA27-10EA-4585-8B3F-C2B40A9B643D}"/>
          </ac:spMkLst>
        </pc:spChg>
      </pc:sldChg>
      <pc:sldChg chg="modSp">
        <pc:chgData name="Katie Harrison" userId="7646f04428f4a8c3" providerId="LiveId" clId="{0EDD3B31-6AC3-4A92-970C-A417433FA2F7}" dt="2019-10-01T11:19:49.172" v="98" actId="207"/>
        <pc:sldMkLst>
          <pc:docMk/>
          <pc:sldMk cId="766568778" sldId="285"/>
        </pc:sldMkLst>
        <pc:spChg chg="mod">
          <ac:chgData name="Katie Harrison" userId="7646f04428f4a8c3" providerId="LiveId" clId="{0EDD3B31-6AC3-4A92-970C-A417433FA2F7}" dt="2019-10-01T11:19:49.172" v="98" actId="207"/>
          <ac:spMkLst>
            <pc:docMk/>
            <pc:sldMk cId="766568778" sldId="285"/>
            <ac:spMk id="2" creationId="{1773A2B5-C057-470B-9AA6-15816843A142}"/>
          </ac:spMkLst>
        </pc:spChg>
      </pc:sldChg>
    </pc:docChg>
  </pc:docChgLst>
  <pc:docChgLst>
    <pc:chgData name="Katie Harrison" userId="7646f04428f4a8c3" providerId="LiveId" clId="{606DEF01-4AA5-437E-B0DD-ADE3BEAF36AB}"/>
    <pc:docChg chg="custSel modSld">
      <pc:chgData name="Katie Harrison" userId="7646f04428f4a8c3" providerId="LiveId" clId="{606DEF01-4AA5-437E-B0DD-ADE3BEAF36AB}" dt="2019-07-02T15:19:13.579" v="74" actId="207"/>
      <pc:docMkLst>
        <pc:docMk/>
      </pc:docMkLst>
      <pc:sldChg chg="addSp delSp modSp">
        <pc:chgData name="Katie Harrison" userId="7646f04428f4a8c3" providerId="LiveId" clId="{606DEF01-4AA5-437E-B0DD-ADE3BEAF36AB}" dt="2019-07-02T14:56:17.709" v="5" actId="14100"/>
        <pc:sldMkLst>
          <pc:docMk/>
          <pc:sldMk cId="659468674" sldId="256"/>
        </pc:sldMkLst>
        <pc:picChg chg="add mod">
          <ac:chgData name="Katie Harrison" userId="7646f04428f4a8c3" providerId="LiveId" clId="{606DEF01-4AA5-437E-B0DD-ADE3BEAF36AB}" dt="2019-07-02T14:56:17.709" v="5" actId="14100"/>
          <ac:picMkLst>
            <pc:docMk/>
            <pc:sldMk cId="659468674" sldId="256"/>
            <ac:picMk id="3" creationId="{CA248E4A-78A0-474A-9411-7D598CE90660}"/>
          </ac:picMkLst>
        </pc:picChg>
        <pc:picChg chg="del">
          <ac:chgData name="Katie Harrison" userId="7646f04428f4a8c3" providerId="LiveId" clId="{606DEF01-4AA5-437E-B0DD-ADE3BEAF36AB}" dt="2019-07-02T14:56:02.409" v="0" actId="478"/>
          <ac:picMkLst>
            <pc:docMk/>
            <pc:sldMk cId="659468674" sldId="256"/>
            <ac:picMk id="4" creationId="{02CB6514-BC65-4855-8A19-654D458F6DBA}"/>
          </ac:picMkLst>
        </pc:picChg>
      </pc:sldChg>
      <pc:sldChg chg="addSp delSp modSp">
        <pc:chgData name="Katie Harrison" userId="7646f04428f4a8c3" providerId="LiveId" clId="{606DEF01-4AA5-437E-B0DD-ADE3BEAF36AB}" dt="2019-07-02T14:59:52.311" v="49" actId="14100"/>
        <pc:sldMkLst>
          <pc:docMk/>
          <pc:sldMk cId="3476934783" sldId="263"/>
        </pc:sldMkLst>
        <pc:picChg chg="del">
          <ac:chgData name="Katie Harrison" userId="7646f04428f4a8c3" providerId="LiveId" clId="{606DEF01-4AA5-437E-B0DD-ADE3BEAF36AB}" dt="2019-07-02T14:59:23.764" v="46" actId="478"/>
          <ac:picMkLst>
            <pc:docMk/>
            <pc:sldMk cId="3476934783" sldId="263"/>
            <ac:picMk id="2" creationId="{8EA98862-97A0-4B14-9CB0-F2B8461C4FFF}"/>
          </ac:picMkLst>
        </pc:picChg>
        <pc:picChg chg="add mod">
          <ac:chgData name="Katie Harrison" userId="7646f04428f4a8c3" providerId="LiveId" clId="{606DEF01-4AA5-437E-B0DD-ADE3BEAF36AB}" dt="2019-07-02T14:59:52.311" v="49" actId="14100"/>
          <ac:picMkLst>
            <pc:docMk/>
            <pc:sldMk cId="3476934783" sldId="263"/>
            <ac:picMk id="3" creationId="{E24C102B-80D7-431C-9A38-D17707B4281B}"/>
          </ac:picMkLst>
        </pc:picChg>
      </pc:sldChg>
      <pc:sldChg chg="addSp delSp modSp">
        <pc:chgData name="Katie Harrison" userId="7646f04428f4a8c3" providerId="LiveId" clId="{606DEF01-4AA5-437E-B0DD-ADE3BEAF36AB}" dt="2019-07-02T15:00:32.462" v="53" actId="14100"/>
        <pc:sldMkLst>
          <pc:docMk/>
          <pc:sldMk cId="2876985536" sldId="264"/>
        </pc:sldMkLst>
        <pc:picChg chg="del">
          <ac:chgData name="Katie Harrison" userId="7646f04428f4a8c3" providerId="LiveId" clId="{606DEF01-4AA5-437E-B0DD-ADE3BEAF36AB}" dt="2019-07-02T15:00:00.876" v="50" actId="478"/>
          <ac:picMkLst>
            <pc:docMk/>
            <pc:sldMk cId="2876985536" sldId="264"/>
            <ac:picMk id="2" creationId="{BDF1B8D4-54FA-49BF-A773-915FB94B3F1F}"/>
          </ac:picMkLst>
        </pc:picChg>
        <pc:picChg chg="add mod">
          <ac:chgData name="Katie Harrison" userId="7646f04428f4a8c3" providerId="LiveId" clId="{606DEF01-4AA5-437E-B0DD-ADE3BEAF36AB}" dt="2019-07-02T15:00:32.462" v="53" actId="14100"/>
          <ac:picMkLst>
            <pc:docMk/>
            <pc:sldMk cId="2876985536" sldId="264"/>
            <ac:picMk id="3" creationId="{4FCD40E5-0BD9-4AFA-9DB1-672C583C6ABB}"/>
          </ac:picMkLst>
        </pc:picChg>
      </pc:sldChg>
      <pc:sldChg chg="addSp delSp modSp">
        <pc:chgData name="Katie Harrison" userId="7646f04428f4a8c3" providerId="LiveId" clId="{606DEF01-4AA5-437E-B0DD-ADE3BEAF36AB}" dt="2019-07-02T14:59:18.527" v="45" actId="14100"/>
        <pc:sldMkLst>
          <pc:docMk/>
          <pc:sldMk cId="2725769990" sldId="276"/>
        </pc:sldMkLst>
        <pc:picChg chg="add mod">
          <ac:chgData name="Katie Harrison" userId="7646f04428f4a8c3" providerId="LiveId" clId="{606DEF01-4AA5-437E-B0DD-ADE3BEAF36AB}" dt="2019-07-02T14:59:18.527" v="45" actId="14100"/>
          <ac:picMkLst>
            <pc:docMk/>
            <pc:sldMk cId="2725769990" sldId="276"/>
            <ac:picMk id="2" creationId="{8255C310-C211-4008-9A5B-BC63E0562CD5}"/>
          </ac:picMkLst>
        </pc:picChg>
        <pc:picChg chg="del">
          <ac:chgData name="Katie Harrison" userId="7646f04428f4a8c3" providerId="LiveId" clId="{606DEF01-4AA5-437E-B0DD-ADE3BEAF36AB}" dt="2019-07-02T14:58:18.585" v="42" actId="478"/>
          <ac:picMkLst>
            <pc:docMk/>
            <pc:sldMk cId="2725769990" sldId="276"/>
            <ac:picMk id="3" creationId="{878C1862-EE65-41F0-B030-CFF336339618}"/>
          </ac:picMkLst>
        </pc:picChg>
      </pc:sldChg>
      <pc:sldChg chg="addSp delSp modSp">
        <pc:chgData name="Katie Harrison" userId="7646f04428f4a8c3" providerId="LiveId" clId="{606DEF01-4AA5-437E-B0DD-ADE3BEAF36AB}" dt="2019-07-02T15:01:24.695" v="57" actId="14100"/>
        <pc:sldMkLst>
          <pc:docMk/>
          <pc:sldMk cId="1840617628" sldId="279"/>
        </pc:sldMkLst>
        <pc:picChg chg="add mod">
          <ac:chgData name="Katie Harrison" userId="7646f04428f4a8c3" providerId="LiveId" clId="{606DEF01-4AA5-437E-B0DD-ADE3BEAF36AB}" dt="2019-07-02T15:01:24.695" v="57" actId="14100"/>
          <ac:picMkLst>
            <pc:docMk/>
            <pc:sldMk cId="1840617628" sldId="279"/>
            <ac:picMk id="2" creationId="{406B25EF-5113-41E4-8164-037AD60B6171}"/>
          </ac:picMkLst>
        </pc:picChg>
        <pc:picChg chg="del">
          <ac:chgData name="Katie Harrison" userId="7646f04428f4a8c3" providerId="LiveId" clId="{606DEF01-4AA5-437E-B0DD-ADE3BEAF36AB}" dt="2019-07-02T15:00:48.895" v="54" actId="478"/>
          <ac:picMkLst>
            <pc:docMk/>
            <pc:sldMk cId="1840617628" sldId="279"/>
            <ac:picMk id="3" creationId="{7C2A9D5F-7430-4179-8CAE-6BE690C79603}"/>
          </ac:picMkLst>
        </pc:picChg>
      </pc:sldChg>
      <pc:sldChg chg="modSp">
        <pc:chgData name="Katie Harrison" userId="7646f04428f4a8c3" providerId="LiveId" clId="{606DEF01-4AA5-437E-B0DD-ADE3BEAF36AB}" dt="2019-07-02T14:58:13.341" v="41"/>
        <pc:sldMkLst>
          <pc:docMk/>
          <pc:sldMk cId="737016717" sldId="281"/>
        </pc:sldMkLst>
        <pc:spChg chg="mod">
          <ac:chgData name="Katie Harrison" userId="7646f04428f4a8c3" providerId="LiveId" clId="{606DEF01-4AA5-437E-B0DD-ADE3BEAF36AB}" dt="2019-07-02T14:58:13.341" v="41"/>
          <ac:spMkLst>
            <pc:docMk/>
            <pc:sldMk cId="737016717" sldId="281"/>
            <ac:spMk id="2" creationId="{8BF8FF3A-CCB6-4C00-BE1D-69C19DDF1840}"/>
          </ac:spMkLst>
        </pc:spChg>
        <pc:spChg chg="mod">
          <ac:chgData name="Katie Harrison" userId="7646f04428f4a8c3" providerId="LiveId" clId="{606DEF01-4AA5-437E-B0DD-ADE3BEAF36AB}" dt="2019-07-02T14:56:59.146" v="40" actId="20577"/>
          <ac:spMkLst>
            <pc:docMk/>
            <pc:sldMk cId="737016717" sldId="281"/>
            <ac:spMk id="3" creationId="{0A279344-BE91-4FEB-84A7-F20B8103DEB4}"/>
          </ac:spMkLst>
        </pc:spChg>
      </pc:sldChg>
      <pc:sldChg chg="modSp">
        <pc:chgData name="Katie Harrison" userId="7646f04428f4a8c3" providerId="LiveId" clId="{606DEF01-4AA5-437E-B0DD-ADE3BEAF36AB}" dt="2019-07-02T15:03:49.959" v="59" actId="255"/>
        <pc:sldMkLst>
          <pc:docMk/>
          <pc:sldMk cId="2278883916" sldId="283"/>
        </pc:sldMkLst>
        <pc:spChg chg="mod">
          <ac:chgData name="Katie Harrison" userId="7646f04428f4a8c3" providerId="LiveId" clId="{606DEF01-4AA5-437E-B0DD-ADE3BEAF36AB}" dt="2019-07-02T15:03:49.959" v="59" actId="255"/>
          <ac:spMkLst>
            <pc:docMk/>
            <pc:sldMk cId="2278883916" sldId="283"/>
            <ac:spMk id="4" creationId="{2CBEBA27-10EA-4585-8B3F-C2B40A9B643D}"/>
          </ac:spMkLst>
        </pc:spChg>
      </pc:sldChg>
      <pc:sldChg chg="modSp">
        <pc:chgData name="Katie Harrison" userId="7646f04428f4a8c3" providerId="LiveId" clId="{606DEF01-4AA5-437E-B0DD-ADE3BEAF36AB}" dt="2019-07-02T15:19:13.579" v="74" actId="207"/>
        <pc:sldMkLst>
          <pc:docMk/>
          <pc:sldMk cId="766568778" sldId="285"/>
        </pc:sldMkLst>
        <pc:spChg chg="mod">
          <ac:chgData name="Katie Harrison" userId="7646f04428f4a8c3" providerId="LiveId" clId="{606DEF01-4AA5-437E-B0DD-ADE3BEAF36AB}" dt="2019-07-02T15:19:13.579" v="74" actId="207"/>
          <ac:spMkLst>
            <pc:docMk/>
            <pc:sldMk cId="766568778" sldId="285"/>
            <ac:spMk id="2" creationId="{1773A2B5-C057-470B-9AA6-15816843A142}"/>
          </ac:spMkLst>
        </pc:spChg>
      </pc:sldChg>
    </pc:docChg>
  </pc:docChgLst>
  <pc:docChgLst>
    <pc:chgData name="Katie Harrison" userId="7646f04428f4a8c3" providerId="LiveId" clId="{9D5B14EB-0F18-41CD-9251-F4B66D2F4D56}"/>
    <pc:docChg chg="custSel delSld modSld">
      <pc:chgData name="Katie Harrison" userId="7646f04428f4a8c3" providerId="LiveId" clId="{9D5B14EB-0F18-41CD-9251-F4B66D2F4D56}" dt="2019-09-24T11:05:14.873" v="86" actId="207"/>
      <pc:docMkLst>
        <pc:docMk/>
      </pc:docMkLst>
      <pc:sldChg chg="addSp delSp modSp">
        <pc:chgData name="Katie Harrison" userId="7646f04428f4a8c3" providerId="LiveId" clId="{9D5B14EB-0F18-41CD-9251-F4B66D2F4D56}" dt="2019-09-24T10:57:38.777" v="5" actId="14100"/>
        <pc:sldMkLst>
          <pc:docMk/>
          <pc:sldMk cId="659468674" sldId="256"/>
        </pc:sldMkLst>
        <pc:picChg chg="add mod">
          <ac:chgData name="Katie Harrison" userId="7646f04428f4a8c3" providerId="LiveId" clId="{9D5B14EB-0F18-41CD-9251-F4B66D2F4D56}" dt="2019-09-24T10:57:38.777" v="5" actId="14100"/>
          <ac:picMkLst>
            <pc:docMk/>
            <pc:sldMk cId="659468674" sldId="256"/>
            <ac:picMk id="3" creationId="{5DB69919-B77F-4183-ABA9-C1CFC3FB6EBE}"/>
          </ac:picMkLst>
        </pc:picChg>
        <pc:picChg chg="del">
          <ac:chgData name="Katie Harrison" userId="7646f04428f4a8c3" providerId="LiveId" clId="{9D5B14EB-0F18-41CD-9251-F4B66D2F4D56}" dt="2019-09-24T10:57:13.893" v="0" actId="478"/>
          <ac:picMkLst>
            <pc:docMk/>
            <pc:sldMk cId="659468674" sldId="256"/>
            <ac:picMk id="6" creationId="{B42B3C06-86AD-404C-B680-4C8C255B123C}"/>
          </ac:picMkLst>
        </pc:picChg>
      </pc:sldChg>
      <pc:sldChg chg="addSp delSp modSp">
        <pc:chgData name="Katie Harrison" userId="7646f04428f4a8c3" providerId="LiveId" clId="{9D5B14EB-0F18-41CD-9251-F4B66D2F4D56}" dt="2019-09-24T11:01:44.600" v="66" actId="14100"/>
        <pc:sldMkLst>
          <pc:docMk/>
          <pc:sldMk cId="3476934783" sldId="263"/>
        </pc:sldMkLst>
        <pc:picChg chg="del">
          <ac:chgData name="Katie Harrison" userId="7646f04428f4a8c3" providerId="LiveId" clId="{9D5B14EB-0F18-41CD-9251-F4B66D2F4D56}" dt="2019-09-24T11:01:15.096" v="63" actId="478"/>
          <ac:picMkLst>
            <pc:docMk/>
            <pc:sldMk cId="3476934783" sldId="263"/>
            <ac:picMk id="2" creationId="{70FF2306-219D-4664-B29A-1B40BDF161EB}"/>
          </ac:picMkLst>
        </pc:picChg>
        <pc:picChg chg="add mod">
          <ac:chgData name="Katie Harrison" userId="7646f04428f4a8c3" providerId="LiveId" clId="{9D5B14EB-0F18-41CD-9251-F4B66D2F4D56}" dt="2019-09-24T11:01:44.600" v="66" actId="14100"/>
          <ac:picMkLst>
            <pc:docMk/>
            <pc:sldMk cId="3476934783" sldId="263"/>
            <ac:picMk id="3" creationId="{CE588A27-EC58-44D9-ABBC-17BDB7A35B0D}"/>
          </ac:picMkLst>
        </pc:picChg>
      </pc:sldChg>
      <pc:sldChg chg="addSp delSp modSp">
        <pc:chgData name="Katie Harrison" userId="7646f04428f4a8c3" providerId="LiveId" clId="{9D5B14EB-0F18-41CD-9251-F4B66D2F4D56}" dt="2019-09-24T11:02:13.912" v="70" actId="14100"/>
        <pc:sldMkLst>
          <pc:docMk/>
          <pc:sldMk cId="2876985536" sldId="264"/>
        </pc:sldMkLst>
        <pc:picChg chg="add mod">
          <ac:chgData name="Katie Harrison" userId="7646f04428f4a8c3" providerId="LiveId" clId="{9D5B14EB-0F18-41CD-9251-F4B66D2F4D56}" dt="2019-09-24T11:02:13.912" v="70" actId="14100"/>
          <ac:picMkLst>
            <pc:docMk/>
            <pc:sldMk cId="2876985536" sldId="264"/>
            <ac:picMk id="2" creationId="{CC4E822A-1158-4C76-955E-3FC718AF125C}"/>
          </ac:picMkLst>
        </pc:picChg>
        <pc:picChg chg="del">
          <ac:chgData name="Katie Harrison" userId="7646f04428f4a8c3" providerId="LiveId" clId="{9D5B14EB-0F18-41CD-9251-F4B66D2F4D56}" dt="2019-09-24T11:01:51.332" v="67" actId="478"/>
          <ac:picMkLst>
            <pc:docMk/>
            <pc:sldMk cId="2876985536" sldId="264"/>
            <ac:picMk id="4" creationId="{1A1D533B-122A-4A4F-9961-C2276CE73900}"/>
          </ac:picMkLst>
        </pc:picChg>
      </pc:sldChg>
      <pc:sldChg chg="addSp delSp modSp">
        <pc:chgData name="Katie Harrison" userId="7646f04428f4a8c3" providerId="LiveId" clId="{9D5B14EB-0F18-41CD-9251-F4B66D2F4D56}" dt="2019-09-24T11:01:11.928" v="62" actId="14100"/>
        <pc:sldMkLst>
          <pc:docMk/>
          <pc:sldMk cId="2725769990" sldId="276"/>
        </pc:sldMkLst>
        <pc:picChg chg="add mod">
          <ac:chgData name="Katie Harrison" userId="7646f04428f4a8c3" providerId="LiveId" clId="{9D5B14EB-0F18-41CD-9251-F4B66D2F4D56}" dt="2019-09-24T11:01:11.928" v="62" actId="14100"/>
          <ac:picMkLst>
            <pc:docMk/>
            <pc:sldMk cId="2725769990" sldId="276"/>
            <ac:picMk id="2" creationId="{98D13B47-E1A1-48F8-9809-4182525D37F1}"/>
          </ac:picMkLst>
        </pc:picChg>
        <pc:picChg chg="del">
          <ac:chgData name="Katie Harrison" userId="7646f04428f4a8c3" providerId="LiveId" clId="{9D5B14EB-0F18-41CD-9251-F4B66D2F4D56}" dt="2019-09-24T11:01:01.347" v="59" actId="478"/>
          <ac:picMkLst>
            <pc:docMk/>
            <pc:sldMk cId="2725769990" sldId="276"/>
            <ac:picMk id="3" creationId="{C2AA5E05-A33D-4DA9-96B1-343246A7F70E}"/>
          </ac:picMkLst>
        </pc:picChg>
      </pc:sldChg>
      <pc:sldChg chg="del">
        <pc:chgData name="Katie Harrison" userId="7646f04428f4a8c3" providerId="LiveId" clId="{9D5B14EB-0F18-41CD-9251-F4B66D2F4D56}" dt="2019-09-24T11:02:17.724" v="71" actId="2696"/>
        <pc:sldMkLst>
          <pc:docMk/>
          <pc:sldMk cId="1840617628" sldId="279"/>
        </pc:sldMkLst>
      </pc:sldChg>
      <pc:sldChg chg="modSp">
        <pc:chgData name="Katie Harrison" userId="7646f04428f4a8c3" providerId="LiveId" clId="{9D5B14EB-0F18-41CD-9251-F4B66D2F4D56}" dt="2019-09-24T10:58:33.289" v="58" actId="20577"/>
        <pc:sldMkLst>
          <pc:docMk/>
          <pc:sldMk cId="737016717" sldId="281"/>
        </pc:sldMkLst>
        <pc:spChg chg="mod">
          <ac:chgData name="Katie Harrison" userId="7646f04428f4a8c3" providerId="LiveId" clId="{9D5B14EB-0F18-41CD-9251-F4B66D2F4D56}" dt="2019-09-24T10:58:17.722" v="8" actId="255"/>
          <ac:spMkLst>
            <pc:docMk/>
            <pc:sldMk cId="737016717" sldId="281"/>
            <ac:spMk id="2" creationId="{8BF8FF3A-CCB6-4C00-BE1D-69C19DDF1840}"/>
          </ac:spMkLst>
        </pc:spChg>
        <pc:spChg chg="mod">
          <ac:chgData name="Katie Harrison" userId="7646f04428f4a8c3" providerId="LiveId" clId="{9D5B14EB-0F18-41CD-9251-F4B66D2F4D56}" dt="2019-09-24T10:58:33.289" v="58" actId="20577"/>
          <ac:spMkLst>
            <pc:docMk/>
            <pc:sldMk cId="737016717" sldId="281"/>
            <ac:spMk id="3" creationId="{0A279344-BE91-4FEB-84A7-F20B8103DEB4}"/>
          </ac:spMkLst>
        </pc:spChg>
      </pc:sldChg>
      <pc:sldChg chg="modSp">
        <pc:chgData name="Katie Harrison" userId="7646f04428f4a8c3" providerId="LiveId" clId="{9D5B14EB-0F18-41CD-9251-F4B66D2F4D56}" dt="2019-09-24T11:02:44.315" v="72"/>
        <pc:sldMkLst>
          <pc:docMk/>
          <pc:sldMk cId="2278883916" sldId="283"/>
        </pc:sldMkLst>
        <pc:spChg chg="mod">
          <ac:chgData name="Katie Harrison" userId="7646f04428f4a8c3" providerId="LiveId" clId="{9D5B14EB-0F18-41CD-9251-F4B66D2F4D56}" dt="2019-09-24T11:02:44.315" v="72"/>
          <ac:spMkLst>
            <pc:docMk/>
            <pc:sldMk cId="2278883916" sldId="283"/>
            <ac:spMk id="4" creationId="{2CBEBA27-10EA-4585-8B3F-C2B40A9B643D}"/>
          </ac:spMkLst>
        </pc:spChg>
      </pc:sldChg>
      <pc:sldChg chg="modSp">
        <pc:chgData name="Katie Harrison" userId="7646f04428f4a8c3" providerId="LiveId" clId="{9D5B14EB-0F18-41CD-9251-F4B66D2F4D56}" dt="2019-09-24T11:05:14.873" v="86" actId="207"/>
        <pc:sldMkLst>
          <pc:docMk/>
          <pc:sldMk cId="766568778" sldId="285"/>
        </pc:sldMkLst>
        <pc:spChg chg="mod">
          <ac:chgData name="Katie Harrison" userId="7646f04428f4a8c3" providerId="LiveId" clId="{9D5B14EB-0F18-41CD-9251-F4B66D2F4D56}" dt="2019-09-24T11:05:14.873" v="86" actId="207"/>
          <ac:spMkLst>
            <pc:docMk/>
            <pc:sldMk cId="766568778" sldId="285"/>
            <ac:spMk id="2" creationId="{1773A2B5-C057-470B-9AA6-15816843A142}"/>
          </ac:spMkLst>
        </pc:spChg>
      </pc:sldChg>
    </pc:docChg>
  </pc:docChgLst>
  <pc:docChgLst>
    <pc:chgData name="Katie Harrison" userId="7646f04428f4a8c3" providerId="LiveId" clId="{373A628B-46E4-43DD-82D0-FCEF51867AEF}"/>
    <pc:docChg chg="custSel addSld delSld modSld">
      <pc:chgData name="Katie Harrison" userId="7646f04428f4a8c3" providerId="LiveId" clId="{373A628B-46E4-43DD-82D0-FCEF51867AEF}" dt="2019-10-29T15:10:50.644" v="233" actId="2696"/>
      <pc:docMkLst>
        <pc:docMk/>
      </pc:docMkLst>
      <pc:sldChg chg="addSp delSp modSp">
        <pc:chgData name="Katie Harrison" userId="7646f04428f4a8c3" providerId="LiveId" clId="{373A628B-46E4-43DD-82D0-FCEF51867AEF}" dt="2019-10-29T13:34:34.223" v="5" actId="14100"/>
        <pc:sldMkLst>
          <pc:docMk/>
          <pc:sldMk cId="659468674" sldId="256"/>
        </pc:sldMkLst>
        <pc:picChg chg="del">
          <ac:chgData name="Katie Harrison" userId="7646f04428f4a8c3" providerId="LiveId" clId="{373A628B-46E4-43DD-82D0-FCEF51867AEF}" dt="2019-10-29T13:34:13.966" v="0" actId="478"/>
          <ac:picMkLst>
            <pc:docMk/>
            <pc:sldMk cId="659468674" sldId="256"/>
            <ac:picMk id="3" creationId="{386A559E-8B6B-48E0-B22B-B7264AE4010D}"/>
          </ac:picMkLst>
        </pc:picChg>
        <pc:picChg chg="add mod">
          <ac:chgData name="Katie Harrison" userId="7646f04428f4a8c3" providerId="LiveId" clId="{373A628B-46E4-43DD-82D0-FCEF51867AEF}" dt="2019-10-29T13:34:34.223" v="5" actId="14100"/>
          <ac:picMkLst>
            <pc:docMk/>
            <pc:sldMk cId="659468674" sldId="256"/>
            <ac:picMk id="4" creationId="{BDBFF4E2-4743-44B6-9446-F00854616D3D}"/>
          </ac:picMkLst>
        </pc:picChg>
      </pc:sldChg>
      <pc:sldChg chg="addSp delSp modSp">
        <pc:chgData name="Katie Harrison" userId="7646f04428f4a8c3" providerId="LiveId" clId="{373A628B-46E4-43DD-82D0-FCEF51867AEF}" dt="2019-10-29T14:55:24.277" v="197" actId="14100"/>
        <pc:sldMkLst>
          <pc:docMk/>
          <pc:sldMk cId="3476934783" sldId="263"/>
        </pc:sldMkLst>
        <pc:picChg chg="add mod">
          <ac:chgData name="Katie Harrison" userId="7646f04428f4a8c3" providerId="LiveId" clId="{373A628B-46E4-43DD-82D0-FCEF51867AEF}" dt="2019-10-29T14:55:24.277" v="197" actId="14100"/>
          <ac:picMkLst>
            <pc:docMk/>
            <pc:sldMk cId="3476934783" sldId="263"/>
            <ac:picMk id="2" creationId="{ED454F13-0AF7-471D-8AB1-E7509D2501E9}"/>
          </ac:picMkLst>
        </pc:picChg>
        <pc:picChg chg="del">
          <ac:chgData name="Katie Harrison" userId="7646f04428f4a8c3" providerId="LiveId" clId="{373A628B-46E4-43DD-82D0-FCEF51867AEF}" dt="2019-10-29T14:54:26.373" v="194" actId="478"/>
          <ac:picMkLst>
            <pc:docMk/>
            <pc:sldMk cId="3476934783" sldId="263"/>
            <ac:picMk id="3" creationId="{3240FA02-62E7-4CCB-B4F3-D3FCD2C54C7F}"/>
          </ac:picMkLst>
        </pc:picChg>
      </pc:sldChg>
      <pc:sldChg chg="addSp delSp modSp">
        <pc:chgData name="Katie Harrison" userId="7646f04428f4a8c3" providerId="LiveId" clId="{373A628B-46E4-43DD-82D0-FCEF51867AEF}" dt="2019-10-29T14:57:13.944" v="201" actId="14100"/>
        <pc:sldMkLst>
          <pc:docMk/>
          <pc:sldMk cId="2876985536" sldId="264"/>
        </pc:sldMkLst>
        <pc:picChg chg="add mod">
          <ac:chgData name="Katie Harrison" userId="7646f04428f4a8c3" providerId="LiveId" clId="{373A628B-46E4-43DD-82D0-FCEF51867AEF}" dt="2019-10-29T14:57:13.944" v="201" actId="14100"/>
          <ac:picMkLst>
            <pc:docMk/>
            <pc:sldMk cId="2876985536" sldId="264"/>
            <ac:picMk id="2" creationId="{CA79B210-CA56-4C97-B1D5-C35906BD19B0}"/>
          </ac:picMkLst>
        </pc:picChg>
        <pc:picChg chg="del">
          <ac:chgData name="Katie Harrison" userId="7646f04428f4a8c3" providerId="LiveId" clId="{373A628B-46E4-43DD-82D0-FCEF51867AEF}" dt="2019-10-29T14:55:43.205" v="198" actId="478"/>
          <ac:picMkLst>
            <pc:docMk/>
            <pc:sldMk cId="2876985536" sldId="264"/>
            <ac:picMk id="4" creationId="{39435AB2-8D84-48F0-AB55-328D324B4C93}"/>
          </ac:picMkLst>
        </pc:picChg>
      </pc:sldChg>
      <pc:sldChg chg="delSp del">
        <pc:chgData name="Katie Harrison" userId="7646f04428f4a8c3" providerId="LiveId" clId="{373A628B-46E4-43DD-82D0-FCEF51867AEF}" dt="2019-10-29T13:44:28.082" v="52" actId="2696"/>
        <pc:sldMkLst>
          <pc:docMk/>
          <pc:sldMk cId="2725769990" sldId="276"/>
        </pc:sldMkLst>
        <pc:picChg chg="del">
          <ac:chgData name="Katie Harrison" userId="7646f04428f4a8c3" providerId="LiveId" clId="{373A628B-46E4-43DD-82D0-FCEF51867AEF}" dt="2019-10-29T13:44:08.695" v="48" actId="478"/>
          <ac:picMkLst>
            <pc:docMk/>
            <pc:sldMk cId="2725769990" sldId="276"/>
            <ac:picMk id="2" creationId="{78508BE1-277A-4B10-AA40-3A8521C5FD04}"/>
          </ac:picMkLst>
        </pc:picChg>
      </pc:sldChg>
      <pc:sldChg chg="modSp">
        <pc:chgData name="Katie Harrison" userId="7646f04428f4a8c3" providerId="LiveId" clId="{373A628B-46E4-43DD-82D0-FCEF51867AEF}" dt="2019-10-29T15:08:06.478" v="232" actId="255"/>
        <pc:sldMkLst>
          <pc:docMk/>
          <pc:sldMk cId="737016717" sldId="281"/>
        </pc:sldMkLst>
        <pc:spChg chg="mod">
          <ac:chgData name="Katie Harrison" userId="7646f04428f4a8c3" providerId="LiveId" clId="{373A628B-46E4-43DD-82D0-FCEF51867AEF}" dt="2019-10-29T13:37:16.149" v="47" actId="20577"/>
          <ac:spMkLst>
            <pc:docMk/>
            <pc:sldMk cId="737016717" sldId="281"/>
            <ac:spMk id="2" creationId="{8BF8FF3A-CCB6-4C00-BE1D-69C19DDF1840}"/>
          </ac:spMkLst>
        </pc:spChg>
        <pc:spChg chg="mod">
          <ac:chgData name="Katie Harrison" userId="7646f04428f4a8c3" providerId="LiveId" clId="{373A628B-46E4-43DD-82D0-FCEF51867AEF}" dt="2019-10-29T15:08:06.478" v="232" actId="255"/>
          <ac:spMkLst>
            <pc:docMk/>
            <pc:sldMk cId="737016717" sldId="281"/>
            <ac:spMk id="3" creationId="{0A279344-BE91-4FEB-84A7-F20B8103DEB4}"/>
          </ac:spMkLst>
        </pc:spChg>
      </pc:sldChg>
      <pc:sldChg chg="modSp">
        <pc:chgData name="Katie Harrison" userId="7646f04428f4a8c3" providerId="LiveId" clId="{373A628B-46E4-43DD-82D0-FCEF51867AEF}" dt="2019-10-29T15:00:47.155" v="205" actId="255"/>
        <pc:sldMkLst>
          <pc:docMk/>
          <pc:sldMk cId="2278883916" sldId="283"/>
        </pc:sldMkLst>
        <pc:spChg chg="mod">
          <ac:chgData name="Katie Harrison" userId="7646f04428f4a8c3" providerId="LiveId" clId="{373A628B-46E4-43DD-82D0-FCEF51867AEF}" dt="2019-10-29T15:00:47.155" v="205" actId="255"/>
          <ac:spMkLst>
            <pc:docMk/>
            <pc:sldMk cId="2278883916" sldId="283"/>
            <ac:spMk id="4" creationId="{2CBEBA27-10EA-4585-8B3F-C2B40A9B643D}"/>
          </ac:spMkLst>
        </pc:spChg>
      </pc:sldChg>
      <pc:sldChg chg="modSp del">
        <pc:chgData name="Katie Harrison" userId="7646f04428f4a8c3" providerId="LiveId" clId="{373A628B-46E4-43DD-82D0-FCEF51867AEF}" dt="2019-10-29T15:10:50.644" v="233" actId="2696"/>
        <pc:sldMkLst>
          <pc:docMk/>
          <pc:sldMk cId="766568778" sldId="285"/>
        </pc:sldMkLst>
        <pc:spChg chg="mod">
          <ac:chgData name="Katie Harrison" userId="7646f04428f4a8c3" providerId="LiveId" clId="{373A628B-46E4-43DD-82D0-FCEF51867AEF}" dt="2019-10-29T15:05:07.908" v="229" actId="255"/>
          <ac:spMkLst>
            <pc:docMk/>
            <pc:sldMk cId="766568778" sldId="285"/>
            <ac:spMk id="2" creationId="{1773A2B5-C057-470B-9AA6-15816843A142}"/>
          </ac:spMkLst>
        </pc:spChg>
      </pc:sldChg>
      <pc:sldChg chg="addSp modSp add">
        <pc:chgData name="Katie Harrison" userId="7646f04428f4a8c3" providerId="LiveId" clId="{373A628B-46E4-43DD-82D0-FCEF51867AEF}" dt="2019-10-29T14:39:26.140" v="193" actId="1076"/>
        <pc:sldMkLst>
          <pc:docMk/>
          <pc:sldMk cId="3813481429" sldId="286"/>
        </pc:sldMkLst>
        <pc:spChg chg="mod">
          <ac:chgData name="Katie Harrison" userId="7646f04428f4a8c3" providerId="LiveId" clId="{373A628B-46E4-43DD-82D0-FCEF51867AEF}" dt="2019-10-29T14:38:21.438" v="187" actId="1076"/>
          <ac:spMkLst>
            <pc:docMk/>
            <pc:sldMk cId="3813481429" sldId="286"/>
            <ac:spMk id="2" creationId="{735E115E-4366-4CE7-8889-9BCC38B50470}"/>
          </ac:spMkLst>
        </pc:spChg>
        <pc:spChg chg="add mod">
          <ac:chgData name="Katie Harrison" userId="7646f04428f4a8c3" providerId="LiveId" clId="{373A628B-46E4-43DD-82D0-FCEF51867AEF}" dt="2019-10-29T14:38:42.369" v="189" actId="14100"/>
          <ac:spMkLst>
            <pc:docMk/>
            <pc:sldMk cId="3813481429" sldId="286"/>
            <ac:spMk id="8" creationId="{2692E244-104F-46A4-88AB-7A3342B05C08}"/>
          </ac:spMkLst>
        </pc:spChg>
        <pc:spChg chg="add mod">
          <ac:chgData name="Katie Harrison" userId="7646f04428f4a8c3" providerId="LiveId" clId="{373A628B-46E4-43DD-82D0-FCEF51867AEF}" dt="2019-10-29T14:39:26.140" v="193" actId="1076"/>
          <ac:spMkLst>
            <pc:docMk/>
            <pc:sldMk cId="3813481429" sldId="286"/>
            <ac:spMk id="9" creationId="{4B733DA2-AA8D-4581-A236-D3560AB2D8DF}"/>
          </ac:spMkLst>
        </pc:spChg>
        <pc:spChg chg="add mod">
          <ac:chgData name="Katie Harrison" userId="7646f04428f4a8c3" providerId="LiveId" clId="{373A628B-46E4-43DD-82D0-FCEF51867AEF}" dt="2019-10-29T14:39:10.328" v="190" actId="1076"/>
          <ac:spMkLst>
            <pc:docMk/>
            <pc:sldMk cId="3813481429" sldId="286"/>
            <ac:spMk id="11" creationId="{8D1486AF-5519-4406-A6AB-5E90113E1A0B}"/>
          </ac:spMkLst>
        </pc:spChg>
        <pc:spChg chg="add mod">
          <ac:chgData name="Katie Harrison" userId="7646f04428f4a8c3" providerId="LiveId" clId="{373A628B-46E4-43DD-82D0-FCEF51867AEF}" dt="2019-10-29T14:11:46.307" v="102" actId="1076"/>
          <ac:spMkLst>
            <pc:docMk/>
            <pc:sldMk cId="3813481429" sldId="286"/>
            <ac:spMk id="12" creationId="{DE675BDE-D9B3-435B-A3CA-30EE9328DE4B}"/>
          </ac:spMkLst>
        </pc:spChg>
        <pc:picChg chg="add mod">
          <ac:chgData name="Katie Harrison" userId="7646f04428f4a8c3" providerId="LiveId" clId="{373A628B-46E4-43DD-82D0-FCEF51867AEF}" dt="2019-10-29T14:39:15.220" v="191" actId="14100"/>
          <ac:picMkLst>
            <pc:docMk/>
            <pc:sldMk cId="3813481429" sldId="286"/>
            <ac:picMk id="7" creationId="{B5E6952F-7F79-48DC-A571-F063C27C5308}"/>
          </ac:picMkLst>
        </pc:picChg>
        <pc:picChg chg="add mod">
          <ac:chgData name="Katie Harrison" userId="7646f04428f4a8c3" providerId="LiveId" clId="{373A628B-46E4-43DD-82D0-FCEF51867AEF}" dt="2019-10-29T14:37:30.094" v="180" actId="1076"/>
          <ac:picMkLst>
            <pc:docMk/>
            <pc:sldMk cId="3813481429" sldId="286"/>
            <ac:picMk id="10" creationId="{43AC8C96-0463-438B-88F6-938C53B2ECD2}"/>
          </ac:picMkLst>
        </pc:picChg>
      </pc:sldChg>
      <pc:sldChg chg="addSp delSp modSp">
        <pc:chgData name="Katie Harrison" userId="7646f04428f4a8c3" providerId="LiveId" clId="{373A628B-46E4-43DD-82D0-FCEF51867AEF}" dt="2019-10-29T15:02:46.049" v="214" actId="14100"/>
        <pc:sldMkLst>
          <pc:docMk/>
          <pc:sldMk cId="1623317548" sldId="288"/>
        </pc:sldMkLst>
        <pc:picChg chg="del">
          <ac:chgData name="Katie Harrison" userId="7646f04428f4a8c3" providerId="LiveId" clId="{373A628B-46E4-43DD-82D0-FCEF51867AEF}" dt="2019-10-29T15:00:53.922" v="206" actId="478"/>
          <ac:picMkLst>
            <pc:docMk/>
            <pc:sldMk cId="1623317548" sldId="288"/>
            <ac:picMk id="2" creationId="{9E5BECA0-F5E6-4A7D-BF1F-1D7091DEC045}"/>
          </ac:picMkLst>
        </pc:picChg>
        <pc:picChg chg="add mod">
          <ac:chgData name="Katie Harrison" userId="7646f04428f4a8c3" providerId="LiveId" clId="{373A628B-46E4-43DD-82D0-FCEF51867AEF}" dt="2019-10-29T15:02:46.049" v="214" actId="14100"/>
          <ac:picMkLst>
            <pc:docMk/>
            <pc:sldMk cId="1623317548" sldId="288"/>
            <ac:picMk id="3" creationId="{B0B6B841-8ADB-4A99-BE35-1DC8661BEF28}"/>
          </ac:picMkLst>
        </pc:picChg>
      </pc:sldChg>
      <pc:sldChg chg="addSp modSp add">
        <pc:chgData name="Katie Harrison" userId="7646f04428f4a8c3" providerId="LiveId" clId="{373A628B-46E4-43DD-82D0-FCEF51867AEF}" dt="2019-10-29T14:37:09.697" v="178" actId="1076"/>
        <pc:sldMkLst>
          <pc:docMk/>
          <pc:sldMk cId="269961158" sldId="289"/>
        </pc:sldMkLst>
        <pc:spChg chg="add mod">
          <ac:chgData name="Katie Harrison" userId="7646f04428f4a8c3" providerId="LiveId" clId="{373A628B-46E4-43DD-82D0-FCEF51867AEF}" dt="2019-10-29T14:31:46.352" v="159" actId="1076"/>
          <ac:spMkLst>
            <pc:docMk/>
            <pc:sldMk cId="269961158" sldId="289"/>
            <ac:spMk id="8" creationId="{E60A7E7F-49E4-4556-94CD-8D5AF1D09F42}"/>
          </ac:spMkLst>
        </pc:spChg>
        <pc:spChg chg="add mod">
          <ac:chgData name="Katie Harrison" userId="7646f04428f4a8c3" providerId="LiveId" clId="{373A628B-46E4-43DD-82D0-FCEF51867AEF}" dt="2019-10-29T14:37:09.697" v="178" actId="1076"/>
          <ac:spMkLst>
            <pc:docMk/>
            <pc:sldMk cId="269961158" sldId="289"/>
            <ac:spMk id="9" creationId="{2B874D64-091A-40C0-82ED-F355E5771CEB}"/>
          </ac:spMkLst>
        </pc:spChg>
        <pc:picChg chg="add mod">
          <ac:chgData name="Katie Harrison" userId="7646f04428f4a8c3" providerId="LiveId" clId="{373A628B-46E4-43DD-82D0-FCEF51867AEF}" dt="2019-10-29T14:31:13.053" v="152" actId="14100"/>
          <ac:picMkLst>
            <pc:docMk/>
            <pc:sldMk cId="269961158" sldId="289"/>
            <ac:picMk id="7" creationId="{FE3BB7B1-7976-4D40-8EB0-18EB4EF08872}"/>
          </ac:picMkLst>
        </pc:picChg>
      </pc:sldChg>
      <pc:sldChg chg="addSp modSp add">
        <pc:chgData name="Katie Harrison" userId="7646f04428f4a8c3" providerId="LiveId" clId="{373A628B-46E4-43DD-82D0-FCEF51867AEF}" dt="2019-10-29T14:28:57.184" v="148" actId="14100"/>
        <pc:sldMkLst>
          <pc:docMk/>
          <pc:sldMk cId="1671903541" sldId="290"/>
        </pc:sldMkLst>
        <pc:spChg chg="add mod">
          <ac:chgData name="Katie Harrison" userId="7646f04428f4a8c3" providerId="LiveId" clId="{373A628B-46E4-43DD-82D0-FCEF51867AEF}" dt="2019-10-29T14:28:57.184" v="148" actId="14100"/>
          <ac:spMkLst>
            <pc:docMk/>
            <pc:sldMk cId="1671903541" sldId="290"/>
            <ac:spMk id="7" creationId="{2D8ADFA6-5879-4474-9DE8-85426B5FD2EA}"/>
          </ac:spMkLst>
        </pc:spChg>
      </pc:sldChg>
      <pc:sldChg chg="addSp delSp modSp add">
        <pc:chgData name="Katie Harrison" userId="7646f04428f4a8c3" providerId="LiveId" clId="{373A628B-46E4-43DD-82D0-FCEF51867AEF}" dt="2019-10-29T14:36:46.684" v="176" actId="255"/>
        <pc:sldMkLst>
          <pc:docMk/>
          <pc:sldMk cId="1444124176" sldId="291"/>
        </pc:sldMkLst>
        <pc:spChg chg="del">
          <ac:chgData name="Katie Harrison" userId="7646f04428f4a8c3" providerId="LiveId" clId="{373A628B-46E4-43DD-82D0-FCEF51867AEF}" dt="2019-10-29T14:32:24.312" v="161" actId="478"/>
          <ac:spMkLst>
            <pc:docMk/>
            <pc:sldMk cId="1444124176" sldId="291"/>
            <ac:spMk id="7" creationId="{2D8ADFA6-5879-4474-9DE8-85426B5FD2EA}"/>
          </ac:spMkLst>
        </pc:spChg>
        <pc:spChg chg="add mod">
          <ac:chgData name="Katie Harrison" userId="7646f04428f4a8c3" providerId="LiveId" clId="{373A628B-46E4-43DD-82D0-FCEF51867AEF}" dt="2019-10-29T14:36:46.684" v="176" actId="255"/>
          <ac:spMkLst>
            <pc:docMk/>
            <pc:sldMk cId="1444124176" sldId="291"/>
            <ac:spMk id="8" creationId="{3A02A855-5D29-4B35-9937-34B0472D76E7}"/>
          </ac:spMkLst>
        </pc:spChg>
        <pc:spChg chg="add mod">
          <ac:chgData name="Katie Harrison" userId="7646f04428f4a8c3" providerId="LiveId" clId="{373A628B-46E4-43DD-82D0-FCEF51867AEF}" dt="2019-10-29T14:36:30.320" v="174" actId="255"/>
          <ac:spMkLst>
            <pc:docMk/>
            <pc:sldMk cId="1444124176" sldId="291"/>
            <ac:spMk id="9" creationId="{98A34720-D058-47A1-963F-DD4CDC164EF8}"/>
          </ac:spMkLst>
        </pc:spChg>
      </pc:sldChg>
    </pc:docChg>
  </pc:docChgLst>
  <pc:docChgLst>
    <pc:chgData name="Katie Harrison" userId="7646f04428f4a8c3" providerId="LiveId" clId="{33AE9E48-29FD-4607-B081-8D9AA636035B}"/>
    <pc:docChg chg="delSld">
      <pc:chgData name="Katie Harrison" userId="7646f04428f4a8c3" providerId="LiveId" clId="{33AE9E48-29FD-4607-B081-8D9AA636035B}" dt="2019-09-19T10:46:28.109" v="0" actId="2696"/>
      <pc:docMkLst>
        <pc:docMk/>
      </pc:docMkLst>
      <pc:sldChg chg="del">
        <pc:chgData name="Katie Harrison" userId="7646f04428f4a8c3" providerId="LiveId" clId="{33AE9E48-29FD-4607-B081-8D9AA636035B}" dt="2019-09-19T10:46:28.109" v="0" actId="2696"/>
        <pc:sldMkLst>
          <pc:docMk/>
          <pc:sldMk cId="2756356128" sldId="286"/>
        </pc:sldMkLst>
      </pc:sldChg>
    </pc:docChg>
  </pc:docChgLst>
  <pc:docChgLst>
    <pc:chgData name="Katie Harrison" userId="7646f04428f4a8c3" providerId="LiveId" clId="{C383034E-299D-4805-8E36-3825206C95E0}"/>
  </pc:docChgLst>
  <pc:docChgLst>
    <pc:chgData name="Katie Harrison" userId="7646f04428f4a8c3" providerId="LiveId" clId="{DB25F8C2-2D05-4FD4-9E1F-092B357155FD}"/>
  </pc:docChgLst>
  <pc:docChgLst>
    <pc:chgData name="Katie Harrison" userId="7646f04428f4a8c3" providerId="LiveId" clId="{AA2E5FD9-3A24-4338-AC19-8B495C7F3E20}"/>
    <pc:docChg chg="custSel modSld">
      <pc:chgData name="Katie Harrison" userId="7646f04428f4a8c3" providerId="LiveId" clId="{AA2E5FD9-3A24-4338-AC19-8B495C7F3E20}" dt="2019-06-25T12:33:52.726" v="104" actId="20577"/>
      <pc:docMkLst>
        <pc:docMk/>
      </pc:docMkLst>
      <pc:sldChg chg="addSp delSp modSp">
        <pc:chgData name="Katie Harrison" userId="7646f04428f4a8c3" providerId="LiveId" clId="{AA2E5FD9-3A24-4338-AC19-8B495C7F3E20}" dt="2019-06-25T12:04:12.971" v="10" actId="14100"/>
        <pc:sldMkLst>
          <pc:docMk/>
          <pc:sldMk cId="659468674" sldId="256"/>
        </pc:sldMkLst>
        <pc:picChg chg="del">
          <ac:chgData name="Katie Harrison" userId="7646f04428f4a8c3" providerId="LiveId" clId="{AA2E5FD9-3A24-4338-AC19-8B495C7F3E20}" dt="2019-06-25T12:03:58.809" v="5" actId="478"/>
          <ac:picMkLst>
            <pc:docMk/>
            <pc:sldMk cId="659468674" sldId="256"/>
            <ac:picMk id="3" creationId="{6C6D5035-1603-44DD-9506-C3AD50829F54}"/>
          </ac:picMkLst>
        </pc:picChg>
        <pc:picChg chg="add mod">
          <ac:chgData name="Katie Harrison" userId="7646f04428f4a8c3" providerId="LiveId" clId="{AA2E5FD9-3A24-4338-AC19-8B495C7F3E20}" dt="2019-06-25T12:04:12.971" v="10" actId="14100"/>
          <ac:picMkLst>
            <pc:docMk/>
            <pc:sldMk cId="659468674" sldId="256"/>
            <ac:picMk id="4" creationId="{02CB6514-BC65-4855-8A19-654D458F6DBA}"/>
          </ac:picMkLst>
        </pc:picChg>
      </pc:sldChg>
      <pc:sldChg chg="addSp delSp modSp">
        <pc:chgData name="Katie Harrison" userId="7646f04428f4a8c3" providerId="LiveId" clId="{AA2E5FD9-3A24-4338-AC19-8B495C7F3E20}" dt="2019-06-25T12:12:04.555" v="56" actId="14100"/>
        <pc:sldMkLst>
          <pc:docMk/>
          <pc:sldMk cId="3476934783" sldId="263"/>
        </pc:sldMkLst>
        <pc:picChg chg="add mod">
          <ac:chgData name="Katie Harrison" userId="7646f04428f4a8c3" providerId="LiveId" clId="{AA2E5FD9-3A24-4338-AC19-8B495C7F3E20}" dt="2019-06-25T12:12:04.555" v="56" actId="14100"/>
          <ac:picMkLst>
            <pc:docMk/>
            <pc:sldMk cId="3476934783" sldId="263"/>
            <ac:picMk id="2" creationId="{8EA98862-97A0-4B14-9CB0-F2B8461C4FFF}"/>
          </ac:picMkLst>
        </pc:picChg>
        <pc:picChg chg="del">
          <ac:chgData name="Katie Harrison" userId="7646f04428f4a8c3" providerId="LiveId" clId="{AA2E5FD9-3A24-4338-AC19-8B495C7F3E20}" dt="2019-06-25T12:11:22.268" v="53" actId="478"/>
          <ac:picMkLst>
            <pc:docMk/>
            <pc:sldMk cId="3476934783" sldId="263"/>
            <ac:picMk id="3" creationId="{4DFD9865-D9BF-4BC0-B54B-31206C41B067}"/>
          </ac:picMkLst>
        </pc:picChg>
      </pc:sldChg>
      <pc:sldChg chg="addSp delSp modSp">
        <pc:chgData name="Katie Harrison" userId="7646f04428f4a8c3" providerId="LiveId" clId="{AA2E5FD9-3A24-4338-AC19-8B495C7F3E20}" dt="2019-06-25T12:22:11.485" v="60" actId="14100"/>
        <pc:sldMkLst>
          <pc:docMk/>
          <pc:sldMk cId="2876985536" sldId="264"/>
        </pc:sldMkLst>
        <pc:picChg chg="add mod">
          <ac:chgData name="Katie Harrison" userId="7646f04428f4a8c3" providerId="LiveId" clId="{AA2E5FD9-3A24-4338-AC19-8B495C7F3E20}" dt="2019-06-25T12:22:11.485" v="60" actId="14100"/>
          <ac:picMkLst>
            <pc:docMk/>
            <pc:sldMk cId="2876985536" sldId="264"/>
            <ac:picMk id="2" creationId="{BDF1B8D4-54FA-49BF-A773-915FB94B3F1F}"/>
          </ac:picMkLst>
        </pc:picChg>
        <pc:picChg chg="del">
          <ac:chgData name="Katie Harrison" userId="7646f04428f4a8c3" providerId="LiveId" clId="{AA2E5FD9-3A24-4338-AC19-8B495C7F3E20}" dt="2019-06-25T12:21:43.317" v="57" actId="478"/>
          <ac:picMkLst>
            <pc:docMk/>
            <pc:sldMk cId="2876985536" sldId="264"/>
            <ac:picMk id="3" creationId="{0FED9884-B3AC-4B1E-AFD3-B1EFC145AFA0}"/>
          </ac:picMkLst>
        </pc:picChg>
      </pc:sldChg>
      <pc:sldChg chg="addSp delSp modSp">
        <pc:chgData name="Katie Harrison" userId="7646f04428f4a8c3" providerId="LiveId" clId="{AA2E5FD9-3A24-4338-AC19-8B495C7F3E20}" dt="2019-06-25T12:11:18.704" v="52" actId="14100"/>
        <pc:sldMkLst>
          <pc:docMk/>
          <pc:sldMk cId="2725769990" sldId="276"/>
        </pc:sldMkLst>
        <pc:picChg chg="del">
          <ac:chgData name="Katie Harrison" userId="7646f04428f4a8c3" providerId="LiveId" clId="{AA2E5FD9-3A24-4338-AC19-8B495C7F3E20}" dt="2019-06-25T12:11:11.153" v="49" actId="478"/>
          <ac:picMkLst>
            <pc:docMk/>
            <pc:sldMk cId="2725769990" sldId="276"/>
            <ac:picMk id="2" creationId="{DD5DDA79-E543-4252-81B6-416B27FEFC70}"/>
          </ac:picMkLst>
        </pc:picChg>
        <pc:picChg chg="add mod">
          <ac:chgData name="Katie Harrison" userId="7646f04428f4a8c3" providerId="LiveId" clId="{AA2E5FD9-3A24-4338-AC19-8B495C7F3E20}" dt="2019-06-25T12:11:18.704" v="52" actId="14100"/>
          <ac:picMkLst>
            <pc:docMk/>
            <pc:sldMk cId="2725769990" sldId="276"/>
            <ac:picMk id="3" creationId="{878C1862-EE65-41F0-B030-CFF336339618}"/>
          </ac:picMkLst>
        </pc:picChg>
      </pc:sldChg>
      <pc:sldChg chg="addSp delSp modSp">
        <pc:chgData name="Katie Harrison" userId="7646f04428f4a8c3" providerId="LiveId" clId="{AA2E5FD9-3A24-4338-AC19-8B495C7F3E20}" dt="2019-06-25T12:23:20.564" v="65" actId="14100"/>
        <pc:sldMkLst>
          <pc:docMk/>
          <pc:sldMk cId="1840617628" sldId="279"/>
        </pc:sldMkLst>
        <pc:picChg chg="del">
          <ac:chgData name="Katie Harrison" userId="7646f04428f4a8c3" providerId="LiveId" clId="{AA2E5FD9-3A24-4338-AC19-8B495C7F3E20}" dt="2019-06-25T12:22:19.378" v="61" actId="478"/>
          <ac:picMkLst>
            <pc:docMk/>
            <pc:sldMk cId="1840617628" sldId="279"/>
            <ac:picMk id="2" creationId="{A6E5A8CF-7B30-4C71-9CF4-15C8368EA400}"/>
          </ac:picMkLst>
        </pc:picChg>
        <pc:picChg chg="add mod">
          <ac:chgData name="Katie Harrison" userId="7646f04428f4a8c3" providerId="LiveId" clId="{AA2E5FD9-3A24-4338-AC19-8B495C7F3E20}" dt="2019-06-25T12:23:20.564" v="65" actId="14100"/>
          <ac:picMkLst>
            <pc:docMk/>
            <pc:sldMk cId="1840617628" sldId="279"/>
            <ac:picMk id="3" creationId="{7C2A9D5F-7430-4179-8CAE-6BE690C79603}"/>
          </ac:picMkLst>
        </pc:picChg>
      </pc:sldChg>
      <pc:sldChg chg="modSp">
        <pc:chgData name="Katie Harrison" userId="7646f04428f4a8c3" providerId="LiveId" clId="{AA2E5FD9-3A24-4338-AC19-8B495C7F3E20}" dt="2019-06-25T12:33:52.726" v="104" actId="20577"/>
        <pc:sldMkLst>
          <pc:docMk/>
          <pc:sldMk cId="737016717" sldId="281"/>
        </pc:sldMkLst>
        <pc:spChg chg="mod">
          <ac:chgData name="Katie Harrison" userId="7646f04428f4a8c3" providerId="LiveId" clId="{AA2E5FD9-3A24-4338-AC19-8B495C7F3E20}" dt="2019-06-25T12:02:50.867" v="4" actId="255"/>
          <ac:spMkLst>
            <pc:docMk/>
            <pc:sldMk cId="737016717" sldId="281"/>
            <ac:spMk id="2" creationId="{8BF8FF3A-CCB6-4C00-BE1D-69C19DDF1840}"/>
          </ac:spMkLst>
        </pc:spChg>
        <pc:spChg chg="mod">
          <ac:chgData name="Katie Harrison" userId="7646f04428f4a8c3" providerId="LiveId" clId="{AA2E5FD9-3A24-4338-AC19-8B495C7F3E20}" dt="2019-06-25T12:33:52.726" v="104" actId="20577"/>
          <ac:spMkLst>
            <pc:docMk/>
            <pc:sldMk cId="737016717" sldId="281"/>
            <ac:spMk id="3" creationId="{0A279344-BE91-4FEB-84A7-F20B8103DEB4}"/>
          </ac:spMkLst>
        </pc:spChg>
      </pc:sldChg>
      <pc:sldChg chg="modSp">
        <pc:chgData name="Katie Harrison" userId="7646f04428f4a8c3" providerId="LiveId" clId="{AA2E5FD9-3A24-4338-AC19-8B495C7F3E20}" dt="2019-06-25T12:28:05.436" v="77" actId="20577"/>
        <pc:sldMkLst>
          <pc:docMk/>
          <pc:sldMk cId="2278883916" sldId="283"/>
        </pc:sldMkLst>
        <pc:spChg chg="mod">
          <ac:chgData name="Katie Harrison" userId="7646f04428f4a8c3" providerId="LiveId" clId="{AA2E5FD9-3A24-4338-AC19-8B495C7F3E20}" dt="2019-06-25T12:28:05.436" v="77" actId="20577"/>
          <ac:spMkLst>
            <pc:docMk/>
            <pc:sldMk cId="2278883916" sldId="283"/>
            <ac:spMk id="4" creationId="{2CBEBA27-10EA-4585-8B3F-C2B40A9B643D}"/>
          </ac:spMkLst>
        </pc:spChg>
      </pc:sldChg>
      <pc:sldChg chg="modSp">
        <pc:chgData name="Katie Harrison" userId="7646f04428f4a8c3" providerId="LiveId" clId="{AA2E5FD9-3A24-4338-AC19-8B495C7F3E20}" dt="2019-06-25T12:31:08.649" v="96" actId="255"/>
        <pc:sldMkLst>
          <pc:docMk/>
          <pc:sldMk cId="766568778" sldId="285"/>
        </pc:sldMkLst>
        <pc:spChg chg="mod">
          <ac:chgData name="Katie Harrison" userId="7646f04428f4a8c3" providerId="LiveId" clId="{AA2E5FD9-3A24-4338-AC19-8B495C7F3E20}" dt="2019-06-25T12:31:08.649" v="96" actId="255"/>
          <ac:spMkLst>
            <pc:docMk/>
            <pc:sldMk cId="766568778" sldId="285"/>
            <ac:spMk id="2" creationId="{1773A2B5-C057-470B-9AA6-15816843A142}"/>
          </ac:spMkLst>
        </pc:spChg>
      </pc:sldChg>
    </pc:docChg>
  </pc:docChgLst>
  <pc:docChgLst>
    <pc:chgData name="Katie Harrison" userId="7646f04428f4a8c3" providerId="LiveId" clId="{7E15C646-178C-458A-A65D-900E2A278D49}"/>
  </pc:docChgLst>
  <pc:docChgLst>
    <pc:chgData name="Katie Harrison" userId="7646f04428f4a8c3" providerId="LiveId" clId="{58FCF474-73B2-4BE4-971B-D437F5ABA20D}"/>
  </pc:docChgLst>
  <pc:docChgLst>
    <pc:chgData name="Katie Harrison" userId="7646f04428f4a8c3" providerId="LiveId" clId="{27057D6F-A8D1-4CAA-8A63-E2AC1428E5B9}"/>
  </pc:docChgLst>
  <pc:docChgLst>
    <pc:chgData name="Katie Harrison" userId="7646f04428f4a8c3" providerId="LiveId" clId="{37FC8BBC-EE23-4A7B-947F-CFEEE28F2769}"/>
  </pc:docChgLst>
  <pc:docChgLst>
    <pc:chgData name="Katie Harrison" userId="7646f04428f4a8c3" providerId="LiveId" clId="{AD35F646-A581-4587-8CEE-E9C982C12D0C}"/>
  </pc:docChgLst>
  <pc:docChgLst>
    <pc:chgData name="Katie Harrison" userId="7646f04428f4a8c3" providerId="LiveId" clId="{04389EE9-A7C1-436B-9D03-9E54600DD828}"/>
  </pc:docChgLst>
  <pc:docChgLst>
    <pc:chgData name="Katie Harrison" userId="7646f04428f4a8c3" providerId="LiveId" clId="{BB59638E-265B-4F66-9F77-6FDBB430F1AF}"/>
  </pc:docChgLst>
  <pc:docChgLst>
    <pc:chgData name="Katie Harrison" userId="7646f04428f4a8c3" providerId="LiveId" clId="{46F3CD4B-BCBD-4419-8479-EAE52A9C70FF}"/>
    <pc:docChg chg="custSel modSld">
      <pc:chgData name="Katie Harrison" userId="7646f04428f4a8c3" providerId="LiveId" clId="{46F3CD4B-BCBD-4419-8479-EAE52A9C70FF}" dt="2019-09-10T11:49:35.783" v="158" actId="14100"/>
      <pc:docMkLst>
        <pc:docMk/>
      </pc:docMkLst>
      <pc:sldChg chg="addSp delSp modSp">
        <pc:chgData name="Katie Harrison" userId="7646f04428f4a8c3" providerId="LiveId" clId="{46F3CD4B-BCBD-4419-8479-EAE52A9C70FF}" dt="2019-09-10T11:49:35.783" v="158" actId="14100"/>
        <pc:sldMkLst>
          <pc:docMk/>
          <pc:sldMk cId="659468674" sldId="256"/>
        </pc:sldMkLst>
        <pc:picChg chg="add del mod">
          <ac:chgData name="Katie Harrison" userId="7646f04428f4a8c3" providerId="LiveId" clId="{46F3CD4B-BCBD-4419-8479-EAE52A9C70FF}" dt="2019-09-10T11:15:17.779" v="6" actId="478"/>
          <ac:picMkLst>
            <pc:docMk/>
            <pc:sldMk cId="659468674" sldId="256"/>
            <ac:picMk id="3" creationId="{D7AE28F1-119F-4F48-A2E2-01D51B2DFF0D}"/>
          </ac:picMkLst>
        </pc:picChg>
        <pc:picChg chg="del">
          <ac:chgData name="Katie Harrison" userId="7646f04428f4a8c3" providerId="LiveId" clId="{46F3CD4B-BCBD-4419-8479-EAE52A9C70FF}" dt="2019-09-10T11:14:38.983" v="0" actId="478"/>
          <ac:picMkLst>
            <pc:docMk/>
            <pc:sldMk cId="659468674" sldId="256"/>
            <ac:picMk id="4" creationId="{758C7B45-CAB7-4F61-9590-48B520BB9802}"/>
          </ac:picMkLst>
        </pc:picChg>
        <pc:picChg chg="add mod">
          <ac:chgData name="Katie Harrison" userId="7646f04428f4a8c3" providerId="LiveId" clId="{46F3CD4B-BCBD-4419-8479-EAE52A9C70FF}" dt="2019-09-10T11:49:35.783" v="158" actId="14100"/>
          <ac:picMkLst>
            <pc:docMk/>
            <pc:sldMk cId="659468674" sldId="256"/>
            <ac:picMk id="6" creationId="{B42B3C06-86AD-404C-B680-4C8C255B123C}"/>
          </ac:picMkLst>
        </pc:picChg>
      </pc:sldChg>
      <pc:sldChg chg="addSp delSp modSp">
        <pc:chgData name="Katie Harrison" userId="7646f04428f4a8c3" providerId="LiveId" clId="{46F3CD4B-BCBD-4419-8479-EAE52A9C70FF}" dt="2019-09-10T11:19:35.019" v="121" actId="14100"/>
        <pc:sldMkLst>
          <pc:docMk/>
          <pc:sldMk cId="3476934783" sldId="263"/>
        </pc:sldMkLst>
        <pc:picChg chg="add mod">
          <ac:chgData name="Katie Harrison" userId="7646f04428f4a8c3" providerId="LiveId" clId="{46F3CD4B-BCBD-4419-8479-EAE52A9C70FF}" dt="2019-09-10T11:19:35.019" v="121" actId="14100"/>
          <ac:picMkLst>
            <pc:docMk/>
            <pc:sldMk cId="3476934783" sldId="263"/>
            <ac:picMk id="2" creationId="{70FF2306-219D-4664-B29A-1B40BDF161EB}"/>
          </ac:picMkLst>
        </pc:picChg>
        <pc:picChg chg="del">
          <ac:chgData name="Katie Harrison" userId="7646f04428f4a8c3" providerId="LiveId" clId="{46F3CD4B-BCBD-4419-8479-EAE52A9C70FF}" dt="2019-09-10T11:19:06.819" v="118" actId="478"/>
          <ac:picMkLst>
            <pc:docMk/>
            <pc:sldMk cId="3476934783" sldId="263"/>
            <ac:picMk id="4" creationId="{F000A8EE-02C5-4205-B185-3CD700BB061B}"/>
          </ac:picMkLst>
        </pc:picChg>
      </pc:sldChg>
      <pc:sldChg chg="addSp delSp modSp">
        <pc:chgData name="Katie Harrison" userId="7646f04428f4a8c3" providerId="LiveId" clId="{46F3CD4B-BCBD-4419-8479-EAE52A9C70FF}" dt="2019-09-10T11:21:41.541" v="129" actId="14100"/>
        <pc:sldMkLst>
          <pc:docMk/>
          <pc:sldMk cId="2876985536" sldId="264"/>
        </pc:sldMkLst>
        <pc:picChg chg="del">
          <ac:chgData name="Katie Harrison" userId="7646f04428f4a8c3" providerId="LiveId" clId="{46F3CD4B-BCBD-4419-8479-EAE52A9C70FF}" dt="2019-09-10T11:21:11.406" v="123" actId="478"/>
          <ac:picMkLst>
            <pc:docMk/>
            <pc:sldMk cId="2876985536" sldId="264"/>
            <ac:picMk id="2" creationId="{973D8A5B-3706-410B-8919-AADADCA1743E}"/>
          </ac:picMkLst>
        </pc:picChg>
        <pc:picChg chg="del">
          <ac:chgData name="Katie Harrison" userId="7646f04428f4a8c3" providerId="LiveId" clId="{46F3CD4B-BCBD-4419-8479-EAE52A9C70FF}" dt="2019-09-10T11:21:09.406" v="122" actId="478"/>
          <ac:picMkLst>
            <pc:docMk/>
            <pc:sldMk cId="2876985536" sldId="264"/>
            <ac:picMk id="3" creationId="{1491E7C2-4344-454D-A0F7-6FDA0F08361D}"/>
          </ac:picMkLst>
        </pc:picChg>
        <pc:picChg chg="add mod">
          <ac:chgData name="Katie Harrison" userId="7646f04428f4a8c3" providerId="LiveId" clId="{46F3CD4B-BCBD-4419-8479-EAE52A9C70FF}" dt="2019-09-10T11:21:41.541" v="129" actId="14100"/>
          <ac:picMkLst>
            <pc:docMk/>
            <pc:sldMk cId="2876985536" sldId="264"/>
            <ac:picMk id="4" creationId="{1A1D533B-122A-4A4F-9961-C2276CE73900}"/>
          </ac:picMkLst>
        </pc:picChg>
      </pc:sldChg>
      <pc:sldChg chg="addSp delSp modSp">
        <pc:chgData name="Katie Harrison" userId="7646f04428f4a8c3" providerId="LiveId" clId="{46F3CD4B-BCBD-4419-8479-EAE52A9C70FF}" dt="2019-09-10T11:19:04.028" v="117" actId="14100"/>
        <pc:sldMkLst>
          <pc:docMk/>
          <pc:sldMk cId="2725769990" sldId="276"/>
        </pc:sldMkLst>
        <pc:picChg chg="del">
          <ac:chgData name="Katie Harrison" userId="7646f04428f4a8c3" providerId="LiveId" clId="{46F3CD4B-BCBD-4419-8479-EAE52A9C70FF}" dt="2019-09-10T11:18:57.059" v="114" actId="478"/>
          <ac:picMkLst>
            <pc:docMk/>
            <pc:sldMk cId="2725769990" sldId="276"/>
            <ac:picMk id="2" creationId="{411450F8-8892-4AB6-8A0D-B704424458D1}"/>
          </ac:picMkLst>
        </pc:picChg>
        <pc:picChg chg="add mod">
          <ac:chgData name="Katie Harrison" userId="7646f04428f4a8c3" providerId="LiveId" clId="{46F3CD4B-BCBD-4419-8479-EAE52A9C70FF}" dt="2019-09-10T11:19:04.028" v="117" actId="14100"/>
          <ac:picMkLst>
            <pc:docMk/>
            <pc:sldMk cId="2725769990" sldId="276"/>
            <ac:picMk id="3" creationId="{C2AA5E05-A33D-4DA9-96B1-343246A7F70E}"/>
          </ac:picMkLst>
        </pc:picChg>
      </pc:sldChg>
      <pc:sldChg chg="addSp delSp modSp">
        <pc:chgData name="Katie Harrison" userId="7646f04428f4a8c3" providerId="LiveId" clId="{46F3CD4B-BCBD-4419-8479-EAE52A9C70FF}" dt="2019-09-10T11:22:11.801" v="134" actId="14100"/>
        <pc:sldMkLst>
          <pc:docMk/>
          <pc:sldMk cId="1840617628" sldId="279"/>
        </pc:sldMkLst>
        <pc:picChg chg="del">
          <ac:chgData name="Katie Harrison" userId="7646f04428f4a8c3" providerId="LiveId" clId="{46F3CD4B-BCBD-4419-8479-EAE52A9C70FF}" dt="2019-09-10T11:21:44.980" v="130" actId="478"/>
          <ac:picMkLst>
            <pc:docMk/>
            <pc:sldMk cId="1840617628" sldId="279"/>
            <ac:picMk id="2" creationId="{2A9E1F31-EF79-49C0-AE96-160521E59873}"/>
          </ac:picMkLst>
        </pc:picChg>
        <pc:picChg chg="add mod">
          <ac:chgData name="Katie Harrison" userId="7646f04428f4a8c3" providerId="LiveId" clId="{46F3CD4B-BCBD-4419-8479-EAE52A9C70FF}" dt="2019-09-10T11:22:11.801" v="134" actId="14100"/>
          <ac:picMkLst>
            <pc:docMk/>
            <pc:sldMk cId="1840617628" sldId="279"/>
            <ac:picMk id="3" creationId="{2DC6D4E1-CBDC-4EE7-8F7F-AD93A97B76E3}"/>
          </ac:picMkLst>
        </pc:picChg>
      </pc:sldChg>
      <pc:sldChg chg="modSp">
        <pc:chgData name="Katie Harrison" userId="7646f04428f4a8c3" providerId="LiveId" clId="{46F3CD4B-BCBD-4419-8479-EAE52A9C70FF}" dt="2019-09-10T11:17:49.957" v="113" actId="20577"/>
        <pc:sldMkLst>
          <pc:docMk/>
          <pc:sldMk cId="737016717" sldId="281"/>
        </pc:sldMkLst>
        <pc:spChg chg="mod">
          <ac:chgData name="Katie Harrison" userId="7646f04428f4a8c3" providerId="LiveId" clId="{46F3CD4B-BCBD-4419-8479-EAE52A9C70FF}" dt="2019-09-10T11:16:37.794" v="11" actId="255"/>
          <ac:spMkLst>
            <pc:docMk/>
            <pc:sldMk cId="737016717" sldId="281"/>
            <ac:spMk id="2" creationId="{8BF8FF3A-CCB6-4C00-BE1D-69C19DDF1840}"/>
          </ac:spMkLst>
        </pc:spChg>
        <pc:spChg chg="mod">
          <ac:chgData name="Katie Harrison" userId="7646f04428f4a8c3" providerId="LiveId" clId="{46F3CD4B-BCBD-4419-8479-EAE52A9C70FF}" dt="2019-09-10T11:17:49.957" v="113" actId="20577"/>
          <ac:spMkLst>
            <pc:docMk/>
            <pc:sldMk cId="737016717" sldId="281"/>
            <ac:spMk id="3" creationId="{0A279344-BE91-4FEB-84A7-F20B8103DEB4}"/>
          </ac:spMkLst>
        </pc:spChg>
      </pc:sldChg>
      <pc:sldChg chg="modSp">
        <pc:chgData name="Katie Harrison" userId="7646f04428f4a8c3" providerId="LiveId" clId="{46F3CD4B-BCBD-4419-8479-EAE52A9C70FF}" dt="2019-09-10T11:23:23.649" v="136" actId="255"/>
        <pc:sldMkLst>
          <pc:docMk/>
          <pc:sldMk cId="2278883916" sldId="283"/>
        </pc:sldMkLst>
        <pc:spChg chg="mod">
          <ac:chgData name="Katie Harrison" userId="7646f04428f4a8c3" providerId="LiveId" clId="{46F3CD4B-BCBD-4419-8479-EAE52A9C70FF}" dt="2019-09-10T11:23:23.649" v="136" actId="255"/>
          <ac:spMkLst>
            <pc:docMk/>
            <pc:sldMk cId="2278883916" sldId="283"/>
            <ac:spMk id="4" creationId="{2CBEBA27-10EA-4585-8B3F-C2B40A9B643D}"/>
          </ac:spMkLst>
        </pc:spChg>
      </pc:sldChg>
      <pc:sldChg chg="modSp">
        <pc:chgData name="Katie Harrison" userId="7646f04428f4a8c3" providerId="LiveId" clId="{46F3CD4B-BCBD-4419-8479-EAE52A9C70FF}" dt="2019-09-10T11:25:42.747" v="156" actId="207"/>
        <pc:sldMkLst>
          <pc:docMk/>
          <pc:sldMk cId="766568778" sldId="285"/>
        </pc:sldMkLst>
        <pc:spChg chg="mod">
          <ac:chgData name="Katie Harrison" userId="7646f04428f4a8c3" providerId="LiveId" clId="{46F3CD4B-BCBD-4419-8479-EAE52A9C70FF}" dt="2019-09-10T11:25:42.747" v="156" actId="207"/>
          <ac:spMkLst>
            <pc:docMk/>
            <pc:sldMk cId="766568778" sldId="285"/>
            <ac:spMk id="2" creationId="{1773A2B5-C057-470B-9AA6-15816843A142}"/>
          </ac:spMkLst>
        </pc:spChg>
      </pc:sldChg>
    </pc:docChg>
  </pc:docChgLst>
  <pc:docChgLst>
    <pc:chgData name="Katie Harrison" userId="7646f04428f4a8c3" providerId="LiveId" clId="{FE0229E9-B615-4D30-98F4-EF233D91CB7F}"/>
    <pc:docChg chg="undo custSel modSld">
      <pc:chgData name="Katie Harrison" userId="7646f04428f4a8c3" providerId="LiveId" clId="{FE0229E9-B615-4D30-98F4-EF233D91CB7F}" dt="2019-10-08T11:36:06.798" v="143" actId="255"/>
      <pc:docMkLst>
        <pc:docMk/>
      </pc:docMkLst>
      <pc:sldChg chg="addSp delSp modSp">
        <pc:chgData name="Katie Harrison" userId="7646f04428f4a8c3" providerId="LiveId" clId="{FE0229E9-B615-4D30-98F4-EF233D91CB7F}" dt="2019-10-08T11:16:30.836" v="5" actId="14100"/>
        <pc:sldMkLst>
          <pc:docMk/>
          <pc:sldMk cId="659468674" sldId="256"/>
        </pc:sldMkLst>
        <pc:picChg chg="add mod">
          <ac:chgData name="Katie Harrison" userId="7646f04428f4a8c3" providerId="LiveId" clId="{FE0229E9-B615-4D30-98F4-EF233D91CB7F}" dt="2019-10-08T11:16:30.836" v="5" actId="14100"/>
          <ac:picMkLst>
            <pc:docMk/>
            <pc:sldMk cId="659468674" sldId="256"/>
            <ac:picMk id="3" creationId="{386A559E-8B6B-48E0-B22B-B7264AE4010D}"/>
          </ac:picMkLst>
        </pc:picChg>
        <pc:picChg chg="del">
          <ac:chgData name="Katie Harrison" userId="7646f04428f4a8c3" providerId="LiveId" clId="{FE0229E9-B615-4D30-98F4-EF233D91CB7F}" dt="2019-10-08T11:16:04.541" v="0" actId="478"/>
          <ac:picMkLst>
            <pc:docMk/>
            <pc:sldMk cId="659468674" sldId="256"/>
            <ac:picMk id="4" creationId="{ED5A28A6-F5F4-445B-AC38-0AE76769C32B}"/>
          </ac:picMkLst>
        </pc:picChg>
      </pc:sldChg>
      <pc:sldChg chg="addSp delSp modSp">
        <pc:chgData name="Katie Harrison" userId="7646f04428f4a8c3" providerId="LiveId" clId="{FE0229E9-B615-4D30-98F4-EF233D91CB7F}" dt="2019-10-08T11:22:01.215" v="113" actId="14100"/>
        <pc:sldMkLst>
          <pc:docMk/>
          <pc:sldMk cId="3476934783" sldId="263"/>
        </pc:sldMkLst>
        <pc:picChg chg="del">
          <ac:chgData name="Katie Harrison" userId="7646f04428f4a8c3" providerId="LiveId" clId="{FE0229E9-B615-4D30-98F4-EF233D91CB7F}" dt="2019-10-08T11:21:34.019" v="110" actId="478"/>
          <ac:picMkLst>
            <pc:docMk/>
            <pc:sldMk cId="3476934783" sldId="263"/>
            <ac:picMk id="2" creationId="{4F5EE614-3D30-40D1-8CBC-6517D6B31069}"/>
          </ac:picMkLst>
        </pc:picChg>
        <pc:picChg chg="add mod">
          <ac:chgData name="Katie Harrison" userId="7646f04428f4a8c3" providerId="LiveId" clId="{FE0229E9-B615-4D30-98F4-EF233D91CB7F}" dt="2019-10-08T11:22:01.215" v="113" actId="14100"/>
          <ac:picMkLst>
            <pc:docMk/>
            <pc:sldMk cId="3476934783" sldId="263"/>
            <ac:picMk id="3" creationId="{3240FA02-62E7-4CCB-B4F3-D3FCD2C54C7F}"/>
          </ac:picMkLst>
        </pc:picChg>
      </pc:sldChg>
      <pc:sldChg chg="addSp delSp modSp">
        <pc:chgData name="Katie Harrison" userId="7646f04428f4a8c3" providerId="LiveId" clId="{FE0229E9-B615-4D30-98F4-EF233D91CB7F}" dt="2019-10-08T11:22:58.588" v="119" actId="14100"/>
        <pc:sldMkLst>
          <pc:docMk/>
          <pc:sldMk cId="2876985536" sldId="264"/>
        </pc:sldMkLst>
        <pc:picChg chg="add del">
          <ac:chgData name="Katie Harrison" userId="7646f04428f4a8c3" providerId="LiveId" clId="{FE0229E9-B615-4D30-98F4-EF233D91CB7F}" dt="2019-10-08T11:22:37.581" v="116" actId="478"/>
          <ac:picMkLst>
            <pc:docMk/>
            <pc:sldMk cId="2876985536" sldId="264"/>
            <ac:picMk id="2" creationId="{95B5D7AD-1E58-4012-84C1-F1E0F065C174}"/>
          </ac:picMkLst>
        </pc:picChg>
        <pc:picChg chg="del">
          <ac:chgData name="Katie Harrison" userId="7646f04428f4a8c3" providerId="LiveId" clId="{FE0229E9-B615-4D30-98F4-EF233D91CB7F}" dt="2019-10-08T11:22:06.591" v="114" actId="478"/>
          <ac:picMkLst>
            <pc:docMk/>
            <pc:sldMk cId="2876985536" sldId="264"/>
            <ac:picMk id="3" creationId="{0C32D3CA-CB2D-474F-8BD7-37E7BE805036}"/>
          </ac:picMkLst>
        </pc:picChg>
        <pc:picChg chg="add mod">
          <ac:chgData name="Katie Harrison" userId="7646f04428f4a8c3" providerId="LiveId" clId="{FE0229E9-B615-4D30-98F4-EF233D91CB7F}" dt="2019-10-08T11:22:58.588" v="119" actId="14100"/>
          <ac:picMkLst>
            <pc:docMk/>
            <pc:sldMk cId="2876985536" sldId="264"/>
            <ac:picMk id="4" creationId="{39435AB2-8D84-48F0-AB55-328D324B4C93}"/>
          </ac:picMkLst>
        </pc:picChg>
      </pc:sldChg>
      <pc:sldChg chg="addSp delSp modSp">
        <pc:chgData name="Katie Harrison" userId="7646f04428f4a8c3" providerId="LiveId" clId="{FE0229E9-B615-4D30-98F4-EF233D91CB7F}" dt="2019-10-08T11:21:30.534" v="109" actId="14100"/>
        <pc:sldMkLst>
          <pc:docMk/>
          <pc:sldMk cId="2725769990" sldId="276"/>
        </pc:sldMkLst>
        <pc:picChg chg="add mod">
          <ac:chgData name="Katie Harrison" userId="7646f04428f4a8c3" providerId="LiveId" clId="{FE0229E9-B615-4D30-98F4-EF233D91CB7F}" dt="2019-10-08T11:21:30.534" v="109" actId="14100"/>
          <ac:picMkLst>
            <pc:docMk/>
            <pc:sldMk cId="2725769990" sldId="276"/>
            <ac:picMk id="2" creationId="{78508BE1-277A-4B10-AA40-3A8521C5FD04}"/>
          </ac:picMkLst>
        </pc:picChg>
        <pc:picChg chg="del">
          <ac:chgData name="Katie Harrison" userId="7646f04428f4a8c3" providerId="LiveId" clId="{FE0229E9-B615-4D30-98F4-EF233D91CB7F}" dt="2019-10-08T11:21:21.625" v="106" actId="478"/>
          <ac:picMkLst>
            <pc:docMk/>
            <pc:sldMk cId="2725769990" sldId="276"/>
            <ac:picMk id="3" creationId="{F8052172-BB5B-428E-B4F3-7EC49D17A5C6}"/>
          </ac:picMkLst>
        </pc:picChg>
      </pc:sldChg>
      <pc:sldChg chg="modSp">
        <pc:chgData name="Katie Harrison" userId="7646f04428f4a8c3" providerId="LiveId" clId="{FE0229E9-B615-4D30-98F4-EF233D91CB7F}" dt="2019-10-08T11:17:51.651" v="105" actId="20577"/>
        <pc:sldMkLst>
          <pc:docMk/>
          <pc:sldMk cId="737016717" sldId="281"/>
        </pc:sldMkLst>
        <pc:spChg chg="mod">
          <ac:chgData name="Katie Harrison" userId="7646f04428f4a8c3" providerId="LiveId" clId="{FE0229E9-B615-4D30-98F4-EF233D91CB7F}" dt="2019-10-08T11:17:51.651" v="105" actId="20577"/>
          <ac:spMkLst>
            <pc:docMk/>
            <pc:sldMk cId="737016717" sldId="281"/>
            <ac:spMk id="2" creationId="{8BF8FF3A-CCB6-4C00-BE1D-69C19DDF1840}"/>
          </ac:spMkLst>
        </pc:spChg>
        <pc:spChg chg="mod">
          <ac:chgData name="Katie Harrison" userId="7646f04428f4a8c3" providerId="LiveId" clId="{FE0229E9-B615-4D30-98F4-EF233D91CB7F}" dt="2019-10-08T11:17:07.253" v="99" actId="20577"/>
          <ac:spMkLst>
            <pc:docMk/>
            <pc:sldMk cId="737016717" sldId="281"/>
            <ac:spMk id="3" creationId="{0A279344-BE91-4FEB-84A7-F20B8103DEB4}"/>
          </ac:spMkLst>
        </pc:spChg>
      </pc:sldChg>
      <pc:sldChg chg="modSp">
        <pc:chgData name="Katie Harrison" userId="7646f04428f4a8c3" providerId="LiveId" clId="{FE0229E9-B615-4D30-98F4-EF233D91CB7F}" dt="2019-10-08T11:23:45.149" v="124" actId="255"/>
        <pc:sldMkLst>
          <pc:docMk/>
          <pc:sldMk cId="2278883916" sldId="283"/>
        </pc:sldMkLst>
        <pc:spChg chg="mod">
          <ac:chgData name="Katie Harrison" userId="7646f04428f4a8c3" providerId="LiveId" clId="{FE0229E9-B615-4D30-98F4-EF233D91CB7F}" dt="2019-10-08T11:23:45.149" v="124" actId="255"/>
          <ac:spMkLst>
            <pc:docMk/>
            <pc:sldMk cId="2278883916" sldId="283"/>
            <ac:spMk id="4" creationId="{2CBEBA27-10EA-4585-8B3F-C2B40A9B643D}"/>
          </ac:spMkLst>
        </pc:spChg>
      </pc:sldChg>
      <pc:sldChg chg="modSp">
        <pc:chgData name="Katie Harrison" userId="7646f04428f4a8c3" providerId="LiveId" clId="{FE0229E9-B615-4D30-98F4-EF233D91CB7F}" dt="2019-10-08T11:36:06.798" v="143" actId="255"/>
        <pc:sldMkLst>
          <pc:docMk/>
          <pc:sldMk cId="766568778" sldId="285"/>
        </pc:sldMkLst>
        <pc:spChg chg="mod">
          <ac:chgData name="Katie Harrison" userId="7646f04428f4a8c3" providerId="LiveId" clId="{FE0229E9-B615-4D30-98F4-EF233D91CB7F}" dt="2019-10-08T11:36:06.798" v="143" actId="255"/>
          <ac:spMkLst>
            <pc:docMk/>
            <pc:sldMk cId="766568778" sldId="285"/>
            <ac:spMk id="2" creationId="{1773A2B5-C057-470B-9AA6-15816843A142}"/>
          </ac:spMkLst>
        </pc:spChg>
      </pc:sldChg>
    </pc:docChg>
  </pc:docChgLst>
  <pc:docChgLst>
    <pc:chgData name="Katie Harrison" userId="7646f04428f4a8c3" providerId="LiveId" clId="{BF979D61-8291-4651-A579-BED90827ECE4}"/>
  </pc:docChgLst>
  <pc:docChgLst>
    <pc:chgData name="Katie Harrison" userId="7646f04428f4a8c3" providerId="LiveId" clId="{5C81F07F-1390-4F15-8B7E-404016726A0D}"/>
  </pc:docChgLst>
  <pc:docChgLst>
    <pc:chgData name="Katie Harrison" userId="7646f04428f4a8c3" providerId="LiveId" clId="{2C0AFC69-EFC6-4731-AD8D-83EFE5D48B03}"/>
  </pc:docChgLst>
  <pc:docChgLst>
    <pc:chgData name="Picture News" userId="7646f04428f4a8c3" providerId="LiveId" clId="{D1F08C24-B4A1-4BF8-A593-903A1C3DC936}"/>
    <pc:docChg chg="custSel addSld delSld modSld">
      <pc:chgData name="Picture News" userId="7646f04428f4a8c3" providerId="LiveId" clId="{D1F08C24-B4A1-4BF8-A593-903A1C3DC936}" dt="2019-06-11T12:52:33.926" v="113" actId="790"/>
      <pc:docMkLst>
        <pc:docMk/>
      </pc:docMkLst>
      <pc:sldChg chg="addSp delSp modSp">
        <pc:chgData name="Picture News" userId="7646f04428f4a8c3" providerId="LiveId" clId="{D1F08C24-B4A1-4BF8-A593-903A1C3DC936}" dt="2019-06-11T12:42:49.274" v="12" actId="14100"/>
        <pc:sldMkLst>
          <pc:docMk/>
          <pc:sldMk cId="659468674" sldId="256"/>
        </pc:sldMkLst>
        <pc:picChg chg="add mod">
          <ac:chgData name="Picture News" userId="7646f04428f4a8c3" providerId="LiveId" clId="{D1F08C24-B4A1-4BF8-A593-903A1C3DC936}" dt="2019-06-11T12:42:49.274" v="12" actId="14100"/>
          <ac:picMkLst>
            <pc:docMk/>
            <pc:sldMk cId="659468674" sldId="256"/>
            <ac:picMk id="3" creationId="{6C6D5035-1603-44DD-9506-C3AD50829F54}"/>
          </ac:picMkLst>
        </pc:picChg>
        <pc:picChg chg="del">
          <ac:chgData name="Picture News" userId="7646f04428f4a8c3" providerId="LiveId" clId="{D1F08C24-B4A1-4BF8-A593-903A1C3DC936}" dt="2019-06-11T12:42:06.855" v="7" actId="478"/>
          <ac:picMkLst>
            <pc:docMk/>
            <pc:sldMk cId="659468674" sldId="256"/>
            <ac:picMk id="4" creationId="{A86C2266-0DCD-42F9-837A-37F93856C88C}"/>
          </ac:picMkLst>
        </pc:picChg>
      </pc:sldChg>
      <pc:sldChg chg="addSp delSp modSp">
        <pc:chgData name="Picture News" userId="7646f04428f4a8c3" providerId="LiveId" clId="{D1F08C24-B4A1-4BF8-A593-903A1C3DC936}" dt="2019-06-11T12:47:13.683" v="81" actId="14100"/>
        <pc:sldMkLst>
          <pc:docMk/>
          <pc:sldMk cId="3476934783" sldId="263"/>
        </pc:sldMkLst>
        <pc:picChg chg="del">
          <ac:chgData name="Picture News" userId="7646f04428f4a8c3" providerId="LiveId" clId="{D1F08C24-B4A1-4BF8-A593-903A1C3DC936}" dt="2019-06-11T12:46:49.920" v="78" actId="478"/>
          <ac:picMkLst>
            <pc:docMk/>
            <pc:sldMk cId="3476934783" sldId="263"/>
            <ac:picMk id="2" creationId="{9ACE93D9-48EF-4256-80CB-907202276A61}"/>
          </ac:picMkLst>
        </pc:picChg>
        <pc:picChg chg="add mod">
          <ac:chgData name="Picture News" userId="7646f04428f4a8c3" providerId="LiveId" clId="{D1F08C24-B4A1-4BF8-A593-903A1C3DC936}" dt="2019-06-11T12:47:13.683" v="81" actId="14100"/>
          <ac:picMkLst>
            <pc:docMk/>
            <pc:sldMk cId="3476934783" sldId="263"/>
            <ac:picMk id="3" creationId="{4DFD9865-D9BF-4BC0-B54B-31206C41B067}"/>
          </ac:picMkLst>
        </pc:picChg>
      </pc:sldChg>
      <pc:sldChg chg="addSp delSp modSp">
        <pc:chgData name="Picture News" userId="7646f04428f4a8c3" providerId="LiveId" clId="{D1F08C24-B4A1-4BF8-A593-903A1C3DC936}" dt="2019-06-11T12:48:29.700" v="85" actId="14100"/>
        <pc:sldMkLst>
          <pc:docMk/>
          <pc:sldMk cId="2876985536" sldId="264"/>
        </pc:sldMkLst>
        <pc:picChg chg="del">
          <ac:chgData name="Picture News" userId="7646f04428f4a8c3" providerId="LiveId" clId="{D1F08C24-B4A1-4BF8-A593-903A1C3DC936}" dt="2019-06-11T12:47:16.934" v="82" actId="478"/>
          <ac:picMkLst>
            <pc:docMk/>
            <pc:sldMk cId="2876985536" sldId="264"/>
            <ac:picMk id="2" creationId="{6334ADF1-81B4-4928-944E-12B61F5248D0}"/>
          </ac:picMkLst>
        </pc:picChg>
        <pc:picChg chg="add mod">
          <ac:chgData name="Picture News" userId="7646f04428f4a8c3" providerId="LiveId" clId="{D1F08C24-B4A1-4BF8-A593-903A1C3DC936}" dt="2019-06-11T12:48:29.700" v="85" actId="14100"/>
          <ac:picMkLst>
            <pc:docMk/>
            <pc:sldMk cId="2876985536" sldId="264"/>
            <ac:picMk id="3" creationId="{0FED9884-B3AC-4B1E-AFD3-B1EFC145AFA0}"/>
          </ac:picMkLst>
        </pc:picChg>
      </pc:sldChg>
      <pc:sldChg chg="addSp delSp modSp">
        <pc:chgData name="Picture News" userId="7646f04428f4a8c3" providerId="LiveId" clId="{D1F08C24-B4A1-4BF8-A593-903A1C3DC936}" dt="2019-06-11T12:46:46.763" v="77" actId="14100"/>
        <pc:sldMkLst>
          <pc:docMk/>
          <pc:sldMk cId="2725769990" sldId="276"/>
        </pc:sldMkLst>
        <pc:picChg chg="add mod">
          <ac:chgData name="Picture News" userId="7646f04428f4a8c3" providerId="LiveId" clId="{D1F08C24-B4A1-4BF8-A593-903A1C3DC936}" dt="2019-06-11T12:46:46.763" v="77" actId="14100"/>
          <ac:picMkLst>
            <pc:docMk/>
            <pc:sldMk cId="2725769990" sldId="276"/>
            <ac:picMk id="2" creationId="{DD5DDA79-E543-4252-81B6-416B27FEFC70}"/>
          </ac:picMkLst>
        </pc:picChg>
        <pc:picChg chg="del">
          <ac:chgData name="Picture News" userId="7646f04428f4a8c3" providerId="LiveId" clId="{D1F08C24-B4A1-4BF8-A593-903A1C3DC936}" dt="2019-06-11T12:46:37.823" v="74" actId="478"/>
          <ac:picMkLst>
            <pc:docMk/>
            <pc:sldMk cId="2725769990" sldId="276"/>
            <ac:picMk id="3" creationId="{AE67874C-4C8F-49D6-9BF8-5648EF912032}"/>
          </ac:picMkLst>
        </pc:picChg>
      </pc:sldChg>
      <pc:sldChg chg="addSp delSp modSp">
        <pc:chgData name="Picture News" userId="7646f04428f4a8c3" providerId="LiveId" clId="{D1F08C24-B4A1-4BF8-A593-903A1C3DC936}" dt="2019-06-11T12:48:55.199" v="89" actId="14100"/>
        <pc:sldMkLst>
          <pc:docMk/>
          <pc:sldMk cId="1840617628" sldId="279"/>
        </pc:sldMkLst>
        <pc:picChg chg="add mod">
          <ac:chgData name="Picture News" userId="7646f04428f4a8c3" providerId="LiveId" clId="{D1F08C24-B4A1-4BF8-A593-903A1C3DC936}" dt="2019-06-11T12:48:55.199" v="89" actId="14100"/>
          <ac:picMkLst>
            <pc:docMk/>
            <pc:sldMk cId="1840617628" sldId="279"/>
            <ac:picMk id="2" creationId="{A6E5A8CF-7B30-4C71-9CF4-15C8368EA400}"/>
          </ac:picMkLst>
        </pc:picChg>
        <pc:picChg chg="del">
          <ac:chgData name="Picture News" userId="7646f04428f4a8c3" providerId="LiveId" clId="{D1F08C24-B4A1-4BF8-A593-903A1C3DC936}" dt="2019-06-11T12:48:32.654" v="86" actId="478"/>
          <ac:picMkLst>
            <pc:docMk/>
            <pc:sldMk cId="1840617628" sldId="279"/>
            <ac:picMk id="3" creationId="{6EBA3F5D-A8A3-4C03-AC9C-3B096AF15B58}"/>
          </ac:picMkLst>
        </pc:picChg>
      </pc:sldChg>
      <pc:sldChg chg="modSp">
        <pc:chgData name="Picture News" userId="7646f04428f4a8c3" providerId="LiveId" clId="{D1F08C24-B4A1-4BF8-A593-903A1C3DC936}" dt="2019-06-11T12:52:33.926" v="113" actId="790"/>
        <pc:sldMkLst>
          <pc:docMk/>
          <pc:sldMk cId="737016717" sldId="281"/>
        </pc:sldMkLst>
        <pc:spChg chg="mod">
          <ac:chgData name="Picture News" userId="7646f04428f4a8c3" providerId="LiveId" clId="{D1F08C24-B4A1-4BF8-A593-903A1C3DC936}" dt="2019-06-11T12:52:33.926" v="113" actId="790"/>
          <ac:spMkLst>
            <pc:docMk/>
            <pc:sldMk cId="737016717" sldId="281"/>
            <ac:spMk id="2" creationId="{8BF8FF3A-CCB6-4C00-BE1D-69C19DDF1840}"/>
          </ac:spMkLst>
        </pc:spChg>
        <pc:spChg chg="mod">
          <ac:chgData name="Picture News" userId="7646f04428f4a8c3" providerId="LiveId" clId="{D1F08C24-B4A1-4BF8-A593-903A1C3DC936}" dt="2019-06-11T12:44:46.753" v="73" actId="20577"/>
          <ac:spMkLst>
            <pc:docMk/>
            <pc:sldMk cId="737016717" sldId="281"/>
            <ac:spMk id="3" creationId="{0A279344-BE91-4FEB-84A7-F20B8103DEB4}"/>
          </ac:spMkLst>
        </pc:spChg>
      </pc:sldChg>
      <pc:sldChg chg="modSp">
        <pc:chgData name="Picture News" userId="7646f04428f4a8c3" providerId="LiveId" clId="{D1F08C24-B4A1-4BF8-A593-903A1C3DC936}" dt="2019-06-11T12:49:12.856" v="90"/>
        <pc:sldMkLst>
          <pc:docMk/>
          <pc:sldMk cId="2278883916" sldId="283"/>
        </pc:sldMkLst>
        <pc:spChg chg="mod">
          <ac:chgData name="Picture News" userId="7646f04428f4a8c3" providerId="LiveId" clId="{D1F08C24-B4A1-4BF8-A593-903A1C3DC936}" dt="2019-06-11T12:49:12.856" v="90"/>
          <ac:spMkLst>
            <pc:docMk/>
            <pc:sldMk cId="2278883916" sldId="283"/>
            <ac:spMk id="4" creationId="{2CBEBA27-10EA-4585-8B3F-C2B40A9B643D}"/>
          </ac:spMkLst>
        </pc:spChg>
      </pc:sldChg>
      <pc:sldChg chg="modSp">
        <pc:chgData name="Picture News" userId="7646f04428f4a8c3" providerId="LiveId" clId="{D1F08C24-B4A1-4BF8-A593-903A1C3DC936}" dt="2019-06-11T12:52:09.419" v="110" actId="207"/>
        <pc:sldMkLst>
          <pc:docMk/>
          <pc:sldMk cId="766568778" sldId="285"/>
        </pc:sldMkLst>
        <pc:spChg chg="mod">
          <ac:chgData name="Picture News" userId="7646f04428f4a8c3" providerId="LiveId" clId="{D1F08C24-B4A1-4BF8-A593-903A1C3DC936}" dt="2019-06-11T12:52:09.419" v="110" actId="207"/>
          <ac:spMkLst>
            <pc:docMk/>
            <pc:sldMk cId="766568778" sldId="285"/>
            <ac:spMk id="2" creationId="{1773A2B5-C057-470B-9AA6-15816843A142}"/>
          </ac:spMkLst>
        </pc:spChg>
      </pc:sldChg>
      <pc:sldChg chg="addSp modSp add mod setBg">
        <pc:chgData name="Picture News" userId="7646f04428f4a8c3" providerId="LiveId" clId="{D1F08C24-B4A1-4BF8-A593-903A1C3DC936}" dt="2019-06-11T08:55:24.225" v="6" actId="962"/>
        <pc:sldMkLst>
          <pc:docMk/>
          <pc:sldMk cId="2756356128" sldId="286"/>
        </pc:sldMkLst>
        <pc:picChg chg="add mod">
          <ac:chgData name="Picture News" userId="7646f04428f4a8c3" providerId="LiveId" clId="{D1F08C24-B4A1-4BF8-A593-903A1C3DC936}" dt="2019-06-11T08:55:24.225" v="6" actId="962"/>
          <ac:picMkLst>
            <pc:docMk/>
            <pc:sldMk cId="2756356128" sldId="286"/>
            <ac:picMk id="2" creationId="{106E44C9-4575-44FC-8351-07DE524B64D4}"/>
          </ac:picMkLst>
        </pc:picChg>
      </pc:sldChg>
    </pc:docChg>
  </pc:docChgLst>
  <pc:docChgLst>
    <pc:chgData name="Katie Harrison" userId="7646f04428f4a8c3" providerId="LiveId" clId="{D41445AC-E8EC-4445-8542-6B04CCAC33F9}"/>
  </pc:docChgLst>
  <pc:docChgLst>
    <pc:chgData name="Katie Harrison" userId="7646f04428f4a8c3" providerId="LiveId" clId="{1F98816F-D538-4B5B-9C13-F858CC352427}"/>
  </pc:docChgLst>
  <pc:docChgLst>
    <pc:chgData name="Katie Harrison" userId="7646f04428f4a8c3" providerId="LiveId" clId="{D58FA1D0-E811-4BD9-B41F-459BBF82DAD2}"/>
  </pc:docChgLst>
  <pc:docChgLst>
    <pc:chgData name="Katie Harrison" userId="7646f04428f4a8c3" providerId="LiveId" clId="{545E981C-83CF-4E7F-B2F0-4F554F383A5E}"/>
  </pc:docChgLst>
  <pc:docChgLst>
    <pc:chgData name="Katie Harrison" userId="7646f04428f4a8c3" providerId="LiveId" clId="{A28E1EB6-D32D-408E-B25D-6443770B523E}"/>
  </pc:docChgLst>
  <pc:docChgLst>
    <pc:chgData name="Katie Harrison" userId="7646f04428f4a8c3" providerId="LiveId" clId="{5D56EED5-6BE2-4D85-883B-3A99F0EFCDBD}"/>
    <pc:docChg chg="custSel modSld">
      <pc:chgData name="Katie Harrison" userId="7646f04428f4a8c3" providerId="LiveId" clId="{5D56EED5-6BE2-4D85-883B-3A99F0EFCDBD}" dt="2019-06-04T14:08:08.458" v="105" actId="255"/>
      <pc:docMkLst>
        <pc:docMk/>
      </pc:docMkLst>
      <pc:sldChg chg="addSp delSp modSp">
        <pc:chgData name="Katie Harrison" userId="7646f04428f4a8c3" providerId="LiveId" clId="{5D56EED5-6BE2-4D85-883B-3A99F0EFCDBD}" dt="2019-06-04T13:59:59.054" v="5" actId="14100"/>
        <pc:sldMkLst>
          <pc:docMk/>
          <pc:sldMk cId="659468674" sldId="256"/>
        </pc:sldMkLst>
        <pc:picChg chg="del">
          <ac:chgData name="Katie Harrison" userId="7646f04428f4a8c3" providerId="LiveId" clId="{5D56EED5-6BE2-4D85-883B-3A99F0EFCDBD}" dt="2019-06-04T13:59:43.274" v="0" actId="478"/>
          <ac:picMkLst>
            <pc:docMk/>
            <pc:sldMk cId="659468674" sldId="256"/>
            <ac:picMk id="3" creationId="{D7C12D7D-CEC6-430C-B848-20DF229488B0}"/>
          </ac:picMkLst>
        </pc:picChg>
        <pc:picChg chg="add mod">
          <ac:chgData name="Katie Harrison" userId="7646f04428f4a8c3" providerId="LiveId" clId="{5D56EED5-6BE2-4D85-883B-3A99F0EFCDBD}" dt="2019-06-04T13:59:59.054" v="5" actId="14100"/>
          <ac:picMkLst>
            <pc:docMk/>
            <pc:sldMk cId="659468674" sldId="256"/>
            <ac:picMk id="4" creationId="{A86C2266-0DCD-42F9-837A-37F93856C88C}"/>
          </ac:picMkLst>
        </pc:picChg>
      </pc:sldChg>
      <pc:sldChg chg="addSp delSp modSp">
        <pc:chgData name="Katie Harrison" userId="7646f04428f4a8c3" providerId="LiveId" clId="{5D56EED5-6BE2-4D85-883B-3A99F0EFCDBD}" dt="2019-06-04T14:05:21.585" v="85" actId="14100"/>
        <pc:sldMkLst>
          <pc:docMk/>
          <pc:sldMk cId="3476934783" sldId="263"/>
        </pc:sldMkLst>
        <pc:picChg chg="add mod">
          <ac:chgData name="Katie Harrison" userId="7646f04428f4a8c3" providerId="LiveId" clId="{5D56EED5-6BE2-4D85-883B-3A99F0EFCDBD}" dt="2019-06-04T14:05:21.585" v="85" actId="14100"/>
          <ac:picMkLst>
            <pc:docMk/>
            <pc:sldMk cId="3476934783" sldId="263"/>
            <ac:picMk id="2" creationId="{9ACE93D9-48EF-4256-80CB-907202276A61}"/>
          </ac:picMkLst>
        </pc:picChg>
        <pc:picChg chg="del">
          <ac:chgData name="Katie Harrison" userId="7646f04428f4a8c3" providerId="LiveId" clId="{5D56EED5-6BE2-4D85-883B-3A99F0EFCDBD}" dt="2019-06-04T14:03:05.500" v="82" actId="478"/>
          <ac:picMkLst>
            <pc:docMk/>
            <pc:sldMk cId="3476934783" sldId="263"/>
            <ac:picMk id="3" creationId="{040C841A-7F0B-4E84-826A-71F843C404CE}"/>
          </ac:picMkLst>
        </pc:picChg>
      </pc:sldChg>
      <pc:sldChg chg="addSp delSp modSp">
        <pc:chgData name="Katie Harrison" userId="7646f04428f4a8c3" providerId="LiveId" clId="{5D56EED5-6BE2-4D85-883B-3A99F0EFCDBD}" dt="2019-06-04T14:06:27.644" v="89" actId="14100"/>
        <pc:sldMkLst>
          <pc:docMk/>
          <pc:sldMk cId="2876985536" sldId="264"/>
        </pc:sldMkLst>
        <pc:picChg chg="add mod">
          <ac:chgData name="Katie Harrison" userId="7646f04428f4a8c3" providerId="LiveId" clId="{5D56EED5-6BE2-4D85-883B-3A99F0EFCDBD}" dt="2019-06-04T14:06:27.644" v="89" actId="14100"/>
          <ac:picMkLst>
            <pc:docMk/>
            <pc:sldMk cId="2876985536" sldId="264"/>
            <ac:picMk id="2" creationId="{6334ADF1-81B4-4928-944E-12B61F5248D0}"/>
          </ac:picMkLst>
        </pc:picChg>
        <pc:picChg chg="del">
          <ac:chgData name="Katie Harrison" userId="7646f04428f4a8c3" providerId="LiveId" clId="{5D56EED5-6BE2-4D85-883B-3A99F0EFCDBD}" dt="2019-06-04T14:05:57.817" v="86" actId="478"/>
          <ac:picMkLst>
            <pc:docMk/>
            <pc:sldMk cId="2876985536" sldId="264"/>
            <ac:picMk id="3" creationId="{71EB6421-D161-491A-B743-194C028EA71C}"/>
          </ac:picMkLst>
        </pc:picChg>
      </pc:sldChg>
      <pc:sldChg chg="addSp delSp modSp">
        <pc:chgData name="Katie Harrison" userId="7646f04428f4a8c3" providerId="LiveId" clId="{5D56EED5-6BE2-4D85-883B-3A99F0EFCDBD}" dt="2019-06-04T14:01:00.233" v="75" actId="14100"/>
        <pc:sldMkLst>
          <pc:docMk/>
          <pc:sldMk cId="2725769990" sldId="276"/>
        </pc:sldMkLst>
        <pc:picChg chg="del">
          <ac:chgData name="Katie Harrison" userId="7646f04428f4a8c3" providerId="LiveId" clId="{5D56EED5-6BE2-4D85-883B-3A99F0EFCDBD}" dt="2019-06-04T14:00:25.046" v="72" actId="478"/>
          <ac:picMkLst>
            <pc:docMk/>
            <pc:sldMk cId="2725769990" sldId="276"/>
            <ac:picMk id="2" creationId="{1E9408B7-306D-4DE7-A53C-421EB56D1BB9}"/>
          </ac:picMkLst>
        </pc:picChg>
        <pc:picChg chg="add mod">
          <ac:chgData name="Katie Harrison" userId="7646f04428f4a8c3" providerId="LiveId" clId="{5D56EED5-6BE2-4D85-883B-3A99F0EFCDBD}" dt="2019-06-04T14:01:00.233" v="75" actId="14100"/>
          <ac:picMkLst>
            <pc:docMk/>
            <pc:sldMk cId="2725769990" sldId="276"/>
            <ac:picMk id="3" creationId="{AE67874C-4C8F-49D6-9BF8-5648EF912032}"/>
          </ac:picMkLst>
        </pc:picChg>
      </pc:sldChg>
      <pc:sldChg chg="addSp delSp modSp">
        <pc:chgData name="Katie Harrison" userId="7646f04428f4a8c3" providerId="LiveId" clId="{5D56EED5-6BE2-4D85-883B-3A99F0EFCDBD}" dt="2019-06-04T14:02:11.297" v="79" actId="14100"/>
        <pc:sldMkLst>
          <pc:docMk/>
          <pc:sldMk cId="1840617628" sldId="279"/>
        </pc:sldMkLst>
        <pc:picChg chg="del">
          <ac:chgData name="Katie Harrison" userId="7646f04428f4a8c3" providerId="LiveId" clId="{5D56EED5-6BE2-4D85-883B-3A99F0EFCDBD}" dt="2019-06-04T14:01:59.591" v="76" actId="478"/>
          <ac:picMkLst>
            <pc:docMk/>
            <pc:sldMk cId="1840617628" sldId="279"/>
            <ac:picMk id="2" creationId="{8343744C-E3E1-4A39-B4C0-82764BCBF63C}"/>
          </ac:picMkLst>
        </pc:picChg>
        <pc:picChg chg="add mod">
          <ac:chgData name="Katie Harrison" userId="7646f04428f4a8c3" providerId="LiveId" clId="{5D56EED5-6BE2-4D85-883B-3A99F0EFCDBD}" dt="2019-06-04T14:02:11.297" v="79" actId="14100"/>
          <ac:picMkLst>
            <pc:docMk/>
            <pc:sldMk cId="1840617628" sldId="279"/>
            <ac:picMk id="3" creationId="{6EBA3F5D-A8A3-4C03-AC9C-3B096AF15B58}"/>
          </ac:picMkLst>
        </pc:picChg>
      </pc:sldChg>
      <pc:sldChg chg="modSp">
        <pc:chgData name="Katie Harrison" userId="7646f04428f4a8c3" providerId="LiveId" clId="{5D56EED5-6BE2-4D85-883B-3A99F0EFCDBD}" dt="2019-06-04T14:00:21.388" v="71" actId="20577"/>
        <pc:sldMkLst>
          <pc:docMk/>
          <pc:sldMk cId="737016717" sldId="281"/>
        </pc:sldMkLst>
        <pc:spChg chg="mod">
          <ac:chgData name="Katie Harrison" userId="7646f04428f4a8c3" providerId="LiveId" clId="{5D56EED5-6BE2-4D85-883B-3A99F0EFCDBD}" dt="2019-06-04T14:00:06.024" v="6"/>
          <ac:spMkLst>
            <pc:docMk/>
            <pc:sldMk cId="737016717" sldId="281"/>
            <ac:spMk id="2" creationId="{8BF8FF3A-CCB6-4C00-BE1D-69C19DDF1840}"/>
          </ac:spMkLst>
        </pc:spChg>
        <pc:spChg chg="mod">
          <ac:chgData name="Katie Harrison" userId="7646f04428f4a8c3" providerId="LiveId" clId="{5D56EED5-6BE2-4D85-883B-3A99F0EFCDBD}" dt="2019-06-04T14:00:21.388" v="71" actId="20577"/>
          <ac:spMkLst>
            <pc:docMk/>
            <pc:sldMk cId="737016717" sldId="281"/>
            <ac:spMk id="3" creationId="{0A279344-BE91-4FEB-84A7-F20B8103DEB4}"/>
          </ac:spMkLst>
        </pc:spChg>
      </pc:sldChg>
      <pc:sldChg chg="modSp">
        <pc:chgData name="Katie Harrison" userId="7646f04428f4a8c3" providerId="LiveId" clId="{5D56EED5-6BE2-4D85-883B-3A99F0EFCDBD}" dt="2019-06-04T14:02:37.607" v="81" actId="255"/>
        <pc:sldMkLst>
          <pc:docMk/>
          <pc:sldMk cId="2278883916" sldId="283"/>
        </pc:sldMkLst>
        <pc:spChg chg="mod">
          <ac:chgData name="Katie Harrison" userId="7646f04428f4a8c3" providerId="LiveId" clId="{5D56EED5-6BE2-4D85-883B-3A99F0EFCDBD}" dt="2019-06-04T14:02:37.607" v="81" actId="255"/>
          <ac:spMkLst>
            <pc:docMk/>
            <pc:sldMk cId="2278883916" sldId="283"/>
            <ac:spMk id="4" creationId="{2CBEBA27-10EA-4585-8B3F-C2B40A9B643D}"/>
          </ac:spMkLst>
        </pc:spChg>
      </pc:sldChg>
      <pc:sldChg chg="modSp">
        <pc:chgData name="Katie Harrison" userId="7646f04428f4a8c3" providerId="LiveId" clId="{5D56EED5-6BE2-4D85-883B-3A99F0EFCDBD}" dt="2019-06-04T14:08:08.458" v="105" actId="255"/>
        <pc:sldMkLst>
          <pc:docMk/>
          <pc:sldMk cId="766568778" sldId="285"/>
        </pc:sldMkLst>
        <pc:spChg chg="mod">
          <ac:chgData name="Katie Harrison" userId="7646f04428f4a8c3" providerId="LiveId" clId="{5D56EED5-6BE2-4D85-883B-3A99F0EFCDBD}" dt="2019-06-04T14:08:08.458" v="105" actId="255"/>
          <ac:spMkLst>
            <pc:docMk/>
            <pc:sldMk cId="766568778" sldId="285"/>
            <ac:spMk id="2" creationId="{1773A2B5-C057-470B-9AA6-15816843A142}"/>
          </ac:spMkLst>
        </pc:spChg>
      </pc:sldChg>
    </pc:docChg>
  </pc:docChgLst>
  <pc:docChgLst>
    <pc:chgData name="Katie Harrison" userId="7646f04428f4a8c3" providerId="LiveId" clId="{F821C39D-2F05-4454-B665-755D16A630D6}"/>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318D5-1702-4974-83A1-14975831785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FCD1036-37AF-4480-AD5C-EDEF7C57A3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62992BC-35EA-4D26-A92E-BD51FF1F7ACF}"/>
              </a:ext>
            </a:extLst>
          </p:cNvPr>
          <p:cNvSpPr>
            <a:spLocks noGrp="1"/>
          </p:cNvSpPr>
          <p:nvPr>
            <p:ph type="dt" sz="half" idx="10"/>
          </p:nvPr>
        </p:nvSpPr>
        <p:spPr/>
        <p:txBody>
          <a:bodyPr/>
          <a:lstStyle/>
          <a:p>
            <a:fld id="{966EE38B-DB05-4067-8F8C-31B2EEAD13D4}" type="datetimeFigureOut">
              <a:rPr lang="en-GB" smtClean="0"/>
              <a:t>01/11/2019</a:t>
            </a:fld>
            <a:endParaRPr lang="en-GB"/>
          </a:p>
        </p:txBody>
      </p:sp>
      <p:sp>
        <p:nvSpPr>
          <p:cNvPr id="5" name="Footer Placeholder 4">
            <a:extLst>
              <a:ext uri="{FF2B5EF4-FFF2-40B4-BE49-F238E27FC236}">
                <a16:creationId xmlns:a16="http://schemas.microsoft.com/office/drawing/2014/main" id="{602AE708-CEDE-4B1E-98FF-680A61546D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6349A7-5624-4910-B251-89BC98749A97}"/>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3297408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C6BFE-5CD1-4C9D-9D6C-510E12A6D86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CCC53B9-CEBC-40E5-9919-A6546EB527D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D13609-4F53-4557-B21A-232C9595E279}"/>
              </a:ext>
            </a:extLst>
          </p:cNvPr>
          <p:cNvSpPr>
            <a:spLocks noGrp="1"/>
          </p:cNvSpPr>
          <p:nvPr>
            <p:ph type="dt" sz="half" idx="10"/>
          </p:nvPr>
        </p:nvSpPr>
        <p:spPr/>
        <p:txBody>
          <a:bodyPr/>
          <a:lstStyle/>
          <a:p>
            <a:fld id="{966EE38B-DB05-4067-8F8C-31B2EEAD13D4}" type="datetimeFigureOut">
              <a:rPr lang="en-GB" smtClean="0"/>
              <a:t>01/11/2019</a:t>
            </a:fld>
            <a:endParaRPr lang="en-GB"/>
          </a:p>
        </p:txBody>
      </p:sp>
      <p:sp>
        <p:nvSpPr>
          <p:cNvPr id="5" name="Footer Placeholder 4">
            <a:extLst>
              <a:ext uri="{FF2B5EF4-FFF2-40B4-BE49-F238E27FC236}">
                <a16:creationId xmlns:a16="http://schemas.microsoft.com/office/drawing/2014/main" id="{AB22D374-6ACD-4D24-AA14-B362F8A2CD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2A601C-E45F-46F6-B0F4-6256919FC062}"/>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2621645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DF7DB-7442-4A08-BEFB-DDBC53D29D8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6ADDB19-8523-43A0-9F15-223C697A8A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8F111C1-999E-4417-8F61-BD54B83829A0}"/>
              </a:ext>
            </a:extLst>
          </p:cNvPr>
          <p:cNvSpPr>
            <a:spLocks noGrp="1"/>
          </p:cNvSpPr>
          <p:nvPr>
            <p:ph type="dt" sz="half" idx="10"/>
          </p:nvPr>
        </p:nvSpPr>
        <p:spPr/>
        <p:txBody>
          <a:bodyPr/>
          <a:lstStyle/>
          <a:p>
            <a:fld id="{966EE38B-DB05-4067-8F8C-31B2EEAD13D4}" type="datetimeFigureOut">
              <a:rPr lang="en-GB" smtClean="0"/>
              <a:t>01/11/2019</a:t>
            </a:fld>
            <a:endParaRPr lang="en-GB"/>
          </a:p>
        </p:txBody>
      </p:sp>
      <p:sp>
        <p:nvSpPr>
          <p:cNvPr id="5" name="Footer Placeholder 4">
            <a:extLst>
              <a:ext uri="{FF2B5EF4-FFF2-40B4-BE49-F238E27FC236}">
                <a16:creationId xmlns:a16="http://schemas.microsoft.com/office/drawing/2014/main" id="{7EE80787-76EF-4A3D-A933-BE3BDC760C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3B4F82-15B0-4AD4-874D-2F68B30DF2EC}"/>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124247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589F2-9CEF-4CC7-99F5-DD4BF0E479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F562D5-0C1C-4CEB-9C3D-0BA0E0A26FB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96D713E-4F4A-4BBF-99A4-393DC0955E3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ECE9169-57C4-40BD-890E-E20DE270F002}"/>
              </a:ext>
            </a:extLst>
          </p:cNvPr>
          <p:cNvSpPr>
            <a:spLocks noGrp="1"/>
          </p:cNvSpPr>
          <p:nvPr>
            <p:ph type="dt" sz="half" idx="10"/>
          </p:nvPr>
        </p:nvSpPr>
        <p:spPr/>
        <p:txBody>
          <a:bodyPr/>
          <a:lstStyle/>
          <a:p>
            <a:fld id="{966EE38B-DB05-4067-8F8C-31B2EEAD13D4}" type="datetimeFigureOut">
              <a:rPr lang="en-GB" smtClean="0"/>
              <a:t>01/11/2019</a:t>
            </a:fld>
            <a:endParaRPr lang="en-GB"/>
          </a:p>
        </p:txBody>
      </p:sp>
      <p:sp>
        <p:nvSpPr>
          <p:cNvPr id="6" name="Footer Placeholder 5">
            <a:extLst>
              <a:ext uri="{FF2B5EF4-FFF2-40B4-BE49-F238E27FC236}">
                <a16:creationId xmlns:a16="http://schemas.microsoft.com/office/drawing/2014/main" id="{775BF6E7-734F-44E6-B029-652AC76FFC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CAB6F7-A522-4CCF-90B6-FF4091E9A29D}"/>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30306144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5782A-C841-4A72-A7FA-256EDB41DC7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750A29C-2C59-4708-848C-7F6E4F2A63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7EA6F06-7683-4057-8DAF-CE86D7755FC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1030E92-6535-40D5-9B46-F7C8CA0B60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B7D4AA0-A23E-47F9-B021-8076859CF72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4950E02-39B2-4629-A0F9-C11656A179A4}"/>
              </a:ext>
            </a:extLst>
          </p:cNvPr>
          <p:cNvSpPr>
            <a:spLocks noGrp="1"/>
          </p:cNvSpPr>
          <p:nvPr>
            <p:ph type="dt" sz="half" idx="10"/>
          </p:nvPr>
        </p:nvSpPr>
        <p:spPr/>
        <p:txBody>
          <a:bodyPr/>
          <a:lstStyle/>
          <a:p>
            <a:fld id="{966EE38B-DB05-4067-8F8C-31B2EEAD13D4}" type="datetimeFigureOut">
              <a:rPr lang="en-GB" smtClean="0"/>
              <a:t>01/11/2019</a:t>
            </a:fld>
            <a:endParaRPr lang="en-GB"/>
          </a:p>
        </p:txBody>
      </p:sp>
      <p:sp>
        <p:nvSpPr>
          <p:cNvPr id="8" name="Footer Placeholder 7">
            <a:extLst>
              <a:ext uri="{FF2B5EF4-FFF2-40B4-BE49-F238E27FC236}">
                <a16:creationId xmlns:a16="http://schemas.microsoft.com/office/drawing/2014/main" id="{16FAF787-3674-489D-958A-D3A1D0AEDEC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CF4AF05-1B51-4B3B-8135-D94BE643B90C}"/>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1299209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B0E08-DDA8-49B8-A880-B0283423BB1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ACFFE82-D301-4921-97F0-D152BD41419B}"/>
              </a:ext>
            </a:extLst>
          </p:cNvPr>
          <p:cNvSpPr>
            <a:spLocks noGrp="1"/>
          </p:cNvSpPr>
          <p:nvPr>
            <p:ph type="dt" sz="half" idx="10"/>
          </p:nvPr>
        </p:nvSpPr>
        <p:spPr/>
        <p:txBody>
          <a:bodyPr/>
          <a:lstStyle/>
          <a:p>
            <a:fld id="{966EE38B-DB05-4067-8F8C-31B2EEAD13D4}" type="datetimeFigureOut">
              <a:rPr lang="en-GB" smtClean="0"/>
              <a:t>01/11/2019</a:t>
            </a:fld>
            <a:endParaRPr lang="en-GB"/>
          </a:p>
        </p:txBody>
      </p:sp>
      <p:sp>
        <p:nvSpPr>
          <p:cNvPr id="4" name="Footer Placeholder 3">
            <a:extLst>
              <a:ext uri="{FF2B5EF4-FFF2-40B4-BE49-F238E27FC236}">
                <a16:creationId xmlns:a16="http://schemas.microsoft.com/office/drawing/2014/main" id="{0E2031FA-CA16-48A7-B62E-2AD98405067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5C22D78-6625-4A5E-9D72-1AD9D35A40FD}"/>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1243589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CC3E2E-8F06-4355-A78C-7182A166DBE7}"/>
              </a:ext>
            </a:extLst>
          </p:cNvPr>
          <p:cNvSpPr>
            <a:spLocks noGrp="1"/>
          </p:cNvSpPr>
          <p:nvPr>
            <p:ph type="dt" sz="half" idx="10"/>
          </p:nvPr>
        </p:nvSpPr>
        <p:spPr/>
        <p:txBody>
          <a:bodyPr/>
          <a:lstStyle/>
          <a:p>
            <a:fld id="{966EE38B-DB05-4067-8F8C-31B2EEAD13D4}" type="datetimeFigureOut">
              <a:rPr lang="en-GB" smtClean="0"/>
              <a:t>01/11/2019</a:t>
            </a:fld>
            <a:endParaRPr lang="en-GB"/>
          </a:p>
        </p:txBody>
      </p:sp>
      <p:sp>
        <p:nvSpPr>
          <p:cNvPr id="3" name="Footer Placeholder 2">
            <a:extLst>
              <a:ext uri="{FF2B5EF4-FFF2-40B4-BE49-F238E27FC236}">
                <a16:creationId xmlns:a16="http://schemas.microsoft.com/office/drawing/2014/main" id="{A5AE5365-27C8-4CE4-9431-385C9529523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C50EBA-37A8-41E0-8DFF-87F9FC22577A}"/>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2189884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4C91C-5FD4-49AC-8828-F7C33FDD52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C3C4A41-1D11-4762-BF79-249FD9B7C3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2DD066-FA41-45F9-A062-0C44B73ACC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0973A1C-3950-4D7F-9882-E16CBCB8ABCB}"/>
              </a:ext>
            </a:extLst>
          </p:cNvPr>
          <p:cNvSpPr>
            <a:spLocks noGrp="1"/>
          </p:cNvSpPr>
          <p:nvPr>
            <p:ph type="dt" sz="half" idx="10"/>
          </p:nvPr>
        </p:nvSpPr>
        <p:spPr/>
        <p:txBody>
          <a:bodyPr/>
          <a:lstStyle/>
          <a:p>
            <a:fld id="{966EE38B-DB05-4067-8F8C-31B2EEAD13D4}" type="datetimeFigureOut">
              <a:rPr lang="en-GB" smtClean="0"/>
              <a:t>01/11/2019</a:t>
            </a:fld>
            <a:endParaRPr lang="en-GB"/>
          </a:p>
        </p:txBody>
      </p:sp>
      <p:sp>
        <p:nvSpPr>
          <p:cNvPr id="6" name="Footer Placeholder 5">
            <a:extLst>
              <a:ext uri="{FF2B5EF4-FFF2-40B4-BE49-F238E27FC236}">
                <a16:creationId xmlns:a16="http://schemas.microsoft.com/office/drawing/2014/main" id="{4ED725DD-41A8-4F6C-B537-49380B11E5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65DC864-2773-46DD-B2CE-06605703078E}"/>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3922455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33BF6-ED41-4BCC-812A-E966476E412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C54061A-29C7-4A56-B2CB-EA711E702B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F6C50D9-A10D-4347-BA81-EB207DF834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6F66E4F-1D53-47A0-8BB6-C99F6492A7AA}"/>
              </a:ext>
            </a:extLst>
          </p:cNvPr>
          <p:cNvSpPr>
            <a:spLocks noGrp="1"/>
          </p:cNvSpPr>
          <p:nvPr>
            <p:ph type="dt" sz="half" idx="10"/>
          </p:nvPr>
        </p:nvSpPr>
        <p:spPr/>
        <p:txBody>
          <a:bodyPr/>
          <a:lstStyle/>
          <a:p>
            <a:fld id="{966EE38B-DB05-4067-8F8C-31B2EEAD13D4}" type="datetimeFigureOut">
              <a:rPr lang="en-GB" smtClean="0"/>
              <a:t>01/11/2019</a:t>
            </a:fld>
            <a:endParaRPr lang="en-GB"/>
          </a:p>
        </p:txBody>
      </p:sp>
      <p:sp>
        <p:nvSpPr>
          <p:cNvPr id="6" name="Footer Placeholder 5">
            <a:extLst>
              <a:ext uri="{FF2B5EF4-FFF2-40B4-BE49-F238E27FC236}">
                <a16:creationId xmlns:a16="http://schemas.microsoft.com/office/drawing/2014/main" id="{BD785E41-7787-4513-924A-9E58C21FF9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66AE5A-FC85-4F21-90F8-34EEC93A7CF4}"/>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6489197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1D8D3-BC86-41F9-AD99-F4AA6DB145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0ABBA00-6166-4FC4-B6DB-B082C51D1E9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AC500B-AD6E-469A-A63B-F7FB5F38A4E5}"/>
              </a:ext>
            </a:extLst>
          </p:cNvPr>
          <p:cNvSpPr>
            <a:spLocks noGrp="1"/>
          </p:cNvSpPr>
          <p:nvPr>
            <p:ph type="dt" sz="half" idx="10"/>
          </p:nvPr>
        </p:nvSpPr>
        <p:spPr/>
        <p:txBody>
          <a:bodyPr/>
          <a:lstStyle/>
          <a:p>
            <a:fld id="{966EE38B-DB05-4067-8F8C-31B2EEAD13D4}" type="datetimeFigureOut">
              <a:rPr lang="en-GB" smtClean="0"/>
              <a:t>01/11/2019</a:t>
            </a:fld>
            <a:endParaRPr lang="en-GB"/>
          </a:p>
        </p:txBody>
      </p:sp>
      <p:sp>
        <p:nvSpPr>
          <p:cNvPr id="5" name="Footer Placeholder 4">
            <a:extLst>
              <a:ext uri="{FF2B5EF4-FFF2-40B4-BE49-F238E27FC236}">
                <a16:creationId xmlns:a16="http://schemas.microsoft.com/office/drawing/2014/main" id="{0A855934-45EE-4D4D-BACC-378F04E86A2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575259-17FA-4774-9CB1-0264A4B8D477}"/>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2961054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00235B-97BE-42C0-A934-3A5BAAF6826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E045B62-7524-4138-AF19-BC4A56C5999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98D98D-59A1-4B66-BC79-A63842C478BF}"/>
              </a:ext>
            </a:extLst>
          </p:cNvPr>
          <p:cNvSpPr>
            <a:spLocks noGrp="1"/>
          </p:cNvSpPr>
          <p:nvPr>
            <p:ph type="dt" sz="half" idx="10"/>
          </p:nvPr>
        </p:nvSpPr>
        <p:spPr/>
        <p:txBody>
          <a:bodyPr/>
          <a:lstStyle/>
          <a:p>
            <a:fld id="{966EE38B-DB05-4067-8F8C-31B2EEAD13D4}" type="datetimeFigureOut">
              <a:rPr lang="en-GB" smtClean="0"/>
              <a:t>01/11/2019</a:t>
            </a:fld>
            <a:endParaRPr lang="en-GB"/>
          </a:p>
        </p:txBody>
      </p:sp>
      <p:sp>
        <p:nvSpPr>
          <p:cNvPr id="5" name="Footer Placeholder 4">
            <a:extLst>
              <a:ext uri="{FF2B5EF4-FFF2-40B4-BE49-F238E27FC236}">
                <a16:creationId xmlns:a16="http://schemas.microsoft.com/office/drawing/2014/main" id="{926D3663-04E2-4C46-9C44-A9537F13DA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2452F5-9966-40BF-A4D0-A7D8E4AF7777}"/>
              </a:ext>
            </a:extLst>
          </p:cNvPr>
          <p:cNvSpPr>
            <a:spLocks noGrp="1"/>
          </p:cNvSpPr>
          <p:nvPr>
            <p:ph type="sldNum" sz="quarter" idx="12"/>
          </p:nvPr>
        </p:nvSpPr>
        <p:spPr/>
        <p:txBody>
          <a:bodyPr/>
          <a:lstStyle/>
          <a:p>
            <a:fld id="{343AD800-3B51-4691-9470-DC4B6C12D644}" type="slidenum">
              <a:rPr lang="en-GB" smtClean="0"/>
              <a:t>‹#›</a:t>
            </a:fld>
            <a:endParaRPr lang="en-GB"/>
          </a:p>
        </p:txBody>
      </p:sp>
    </p:spTree>
    <p:extLst>
      <p:ext uri="{BB962C8B-B14F-4D97-AF65-F5344CB8AC3E}">
        <p14:creationId xmlns:p14="http://schemas.microsoft.com/office/powerpoint/2010/main" val="2218113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3464E86-00D6-44B9-BB9F-44A87AA089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FDDD8E-D841-4BD3-B27F-86C7499D55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61B4F9-A638-4EAE-BB4C-4CB7086393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EE38B-DB05-4067-8F8C-31B2EEAD13D4}" type="datetimeFigureOut">
              <a:rPr lang="en-GB" smtClean="0"/>
              <a:t>01/11/2019</a:t>
            </a:fld>
            <a:endParaRPr lang="en-GB"/>
          </a:p>
        </p:txBody>
      </p:sp>
      <p:sp>
        <p:nvSpPr>
          <p:cNvPr id="5" name="Footer Placeholder 4">
            <a:extLst>
              <a:ext uri="{FF2B5EF4-FFF2-40B4-BE49-F238E27FC236}">
                <a16:creationId xmlns:a16="http://schemas.microsoft.com/office/drawing/2014/main" id="{63E06F99-2B17-4CE8-AAEA-A2BF0A5B46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C552B51-E1F9-47AD-A3ED-44C212624F1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3AD800-3B51-4691-9470-DC4B6C12D644}" type="slidenum">
              <a:rPr lang="en-GB" smtClean="0"/>
              <a:t>‹#›</a:t>
            </a:fld>
            <a:endParaRPr lang="en-GB"/>
          </a:p>
        </p:txBody>
      </p:sp>
    </p:spTree>
    <p:extLst>
      <p:ext uri="{BB962C8B-B14F-4D97-AF65-F5344CB8AC3E}">
        <p14:creationId xmlns:p14="http://schemas.microsoft.com/office/powerpoint/2010/main" val="16904741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3.pn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png"/><Relationship Id="rId17" Type="http://schemas.openxmlformats.org/officeDocument/2006/relationships/image" Target="../media/image37.png"/><Relationship Id="rId2" Type="http://schemas.openxmlformats.org/officeDocument/2006/relationships/image" Target="../media/image22.png"/><Relationship Id="rId16"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5" Type="http://schemas.openxmlformats.org/officeDocument/2006/relationships/image" Target="../media/image3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 Id="rId14" Type="http://schemas.openxmlformats.org/officeDocument/2006/relationships/image" Target="../media/image3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0156" y="-297"/>
            <a:ext cx="12272312" cy="6858594"/>
          </a:xfrm>
          <a:prstGeom prst="rect">
            <a:avLst/>
          </a:prstGeom>
        </p:spPr>
      </p:pic>
    </p:spTree>
    <p:extLst>
      <p:ext uri="{BB962C8B-B14F-4D97-AF65-F5344CB8AC3E}">
        <p14:creationId xmlns:p14="http://schemas.microsoft.com/office/powerpoint/2010/main" val="16233175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close up of text on a white background&#10;&#10;Description automatically generated">
            <a:extLst>
              <a:ext uri="{FF2B5EF4-FFF2-40B4-BE49-F238E27FC236}">
                <a16:creationId xmlns:a16="http://schemas.microsoft.com/office/drawing/2014/main" id="{B0B6B841-8ADB-4A99-BE35-1DC8661BEF28}"/>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106764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group of people in a store&#10;&#10;Description automatically generated">
            <a:extLst>
              <a:ext uri="{FF2B5EF4-FFF2-40B4-BE49-F238E27FC236}">
                <a16:creationId xmlns:a16="http://schemas.microsoft.com/office/drawing/2014/main" id="{BDBFF4E2-4743-44B6-9446-F00854616D3D}"/>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594686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BF8FF3A-CCB6-4C00-BE1D-69C19DDF1840}"/>
              </a:ext>
            </a:extLst>
          </p:cNvPr>
          <p:cNvSpPr/>
          <p:nvPr/>
        </p:nvSpPr>
        <p:spPr>
          <a:xfrm>
            <a:off x="2044314" y="1304761"/>
            <a:ext cx="7572616" cy="37048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a:p>
            <a:r>
              <a:rPr lang="en-US" sz="2800" dirty="0"/>
              <a:t>The 2nd-8th November is UK Parliament week, a week to learn all about how Parliament works. In recent months, MPs who work in the House of Commons (part of Parliament) have received disapproval from some people who believe that the 650 MPs who make many of the key decisions in the running of the UK have not been working effectively together. </a:t>
            </a:r>
            <a:endParaRPr lang="en-US" sz="2800" dirty="0">
              <a:solidFill>
                <a:prstClr val="white"/>
              </a:solidFill>
            </a:endParaRPr>
          </a:p>
        </p:txBody>
      </p:sp>
      <p:sp>
        <p:nvSpPr>
          <p:cNvPr id="5" name="Explosion: 8 Points 4">
            <a:extLst>
              <a:ext uri="{FF2B5EF4-FFF2-40B4-BE49-F238E27FC236}">
                <a16:creationId xmlns:a16="http://schemas.microsoft.com/office/drawing/2014/main" id="{DE902F62-33D6-43D3-80CF-40DD53777765}"/>
              </a:ext>
            </a:extLst>
          </p:cNvPr>
          <p:cNvSpPr/>
          <p:nvPr/>
        </p:nvSpPr>
        <p:spPr>
          <a:xfrm rot="20484265">
            <a:off x="583736" y="132935"/>
            <a:ext cx="2921156" cy="1602719"/>
          </a:xfrm>
          <a:prstGeom prst="irregularSeal1">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dirty="0"/>
              <a:t>In the news this week…</a:t>
            </a:r>
          </a:p>
        </p:txBody>
      </p:sp>
      <p:sp>
        <p:nvSpPr>
          <p:cNvPr id="3" name="Cloud 2">
            <a:extLst>
              <a:ext uri="{FF2B5EF4-FFF2-40B4-BE49-F238E27FC236}">
                <a16:creationId xmlns:a16="http://schemas.microsoft.com/office/drawing/2014/main" id="{0A279344-BE91-4FEB-84A7-F20B8103DEB4}"/>
              </a:ext>
            </a:extLst>
          </p:cNvPr>
          <p:cNvSpPr/>
          <p:nvPr/>
        </p:nvSpPr>
        <p:spPr>
          <a:xfrm>
            <a:off x="4516716" y="4795282"/>
            <a:ext cx="7572615" cy="1605517"/>
          </a:xfrm>
          <a:prstGeom prst="clou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lvl="0" algn="ctr"/>
            <a:r>
              <a:rPr lang="en-US" sz="2200" dirty="0">
                <a:solidFill>
                  <a:prstClr val="white"/>
                </a:solidFill>
              </a:rPr>
              <a:t>How would you convince someone to vote for you?</a:t>
            </a:r>
          </a:p>
        </p:txBody>
      </p:sp>
    </p:spTree>
    <p:extLst>
      <p:ext uri="{BB962C8B-B14F-4D97-AF65-F5344CB8AC3E}">
        <p14:creationId xmlns:p14="http://schemas.microsoft.com/office/powerpoint/2010/main" val="7370167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98176" y="404419"/>
            <a:ext cx="5908430" cy="830997"/>
          </a:xfrm>
          <a:prstGeom prst="rect">
            <a:avLst/>
          </a:prstGeom>
        </p:spPr>
        <p:txBody>
          <a:bodyPr wrap="square">
            <a:spAutoFit/>
          </a:bodyPr>
          <a:lstStyle/>
          <a:p>
            <a:r>
              <a:rPr lang="en-GB" sz="4800" dirty="0" smtClean="0"/>
              <a:t>History of  Parliament</a:t>
            </a:r>
            <a:endParaRPr lang="en-GB" sz="4800" dirty="0"/>
          </a:p>
        </p:txBody>
      </p:sp>
      <p:pic>
        <p:nvPicPr>
          <p:cNvPr id="3" name="Picture 2"/>
          <p:cNvPicPr>
            <a:picLocks noChangeAspect="1"/>
          </p:cNvPicPr>
          <p:nvPr/>
        </p:nvPicPr>
        <p:blipFill>
          <a:blip r:embed="rId2"/>
          <a:stretch>
            <a:fillRect/>
          </a:stretch>
        </p:blipFill>
        <p:spPr>
          <a:xfrm>
            <a:off x="259373" y="1426185"/>
            <a:ext cx="3390900" cy="1895475"/>
          </a:xfrm>
          <a:prstGeom prst="rect">
            <a:avLst/>
          </a:prstGeom>
        </p:spPr>
      </p:pic>
      <p:pic>
        <p:nvPicPr>
          <p:cNvPr id="4" name="Picture 3"/>
          <p:cNvPicPr>
            <a:picLocks noChangeAspect="1"/>
          </p:cNvPicPr>
          <p:nvPr/>
        </p:nvPicPr>
        <p:blipFill>
          <a:blip r:embed="rId3"/>
          <a:stretch>
            <a:fillRect/>
          </a:stretch>
        </p:blipFill>
        <p:spPr>
          <a:xfrm>
            <a:off x="3949663" y="1235416"/>
            <a:ext cx="3790950" cy="2943225"/>
          </a:xfrm>
          <a:prstGeom prst="rect">
            <a:avLst/>
          </a:prstGeom>
        </p:spPr>
      </p:pic>
      <p:sp>
        <p:nvSpPr>
          <p:cNvPr id="5" name="TextBox 4"/>
          <p:cNvSpPr txBox="1"/>
          <p:nvPr/>
        </p:nvSpPr>
        <p:spPr>
          <a:xfrm>
            <a:off x="1644161" y="4528039"/>
            <a:ext cx="8616461" cy="1815882"/>
          </a:xfrm>
          <a:prstGeom prst="rect">
            <a:avLst/>
          </a:prstGeom>
          <a:noFill/>
        </p:spPr>
        <p:txBody>
          <a:bodyPr wrap="square" rtlCol="0">
            <a:spAutoFit/>
          </a:bodyPr>
          <a:lstStyle/>
          <a:p>
            <a:pPr algn="ctr"/>
            <a:r>
              <a:rPr lang="en-GB" sz="2800" dirty="0" smtClean="0"/>
              <a:t>King John signed the Magna Carta a list of 63 rules set by Barons (Land owners)</a:t>
            </a:r>
          </a:p>
          <a:p>
            <a:pPr algn="ctr"/>
            <a:r>
              <a:rPr lang="en-GB" sz="2800" dirty="0" smtClean="0"/>
              <a:t>This was the first time even the King could not break the law of the land. </a:t>
            </a:r>
            <a:endParaRPr lang="en-GB" sz="2800" dirty="0"/>
          </a:p>
        </p:txBody>
      </p:sp>
      <p:pic>
        <p:nvPicPr>
          <p:cNvPr id="6" name="Picture 5"/>
          <p:cNvPicPr>
            <a:picLocks noChangeAspect="1"/>
          </p:cNvPicPr>
          <p:nvPr/>
        </p:nvPicPr>
        <p:blipFill>
          <a:blip r:embed="rId4"/>
          <a:stretch>
            <a:fillRect/>
          </a:stretch>
        </p:blipFill>
        <p:spPr>
          <a:xfrm>
            <a:off x="7939398" y="1426185"/>
            <a:ext cx="3951009" cy="1948962"/>
          </a:xfrm>
          <a:prstGeom prst="rect">
            <a:avLst/>
          </a:prstGeom>
        </p:spPr>
      </p:pic>
    </p:spTree>
    <p:extLst>
      <p:ext uri="{BB962C8B-B14F-4D97-AF65-F5344CB8AC3E}">
        <p14:creationId xmlns:p14="http://schemas.microsoft.com/office/powerpoint/2010/main" val="1803925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813538" y="1094522"/>
            <a:ext cx="4143375" cy="3276600"/>
          </a:xfrm>
          <a:prstGeom prst="rect">
            <a:avLst/>
          </a:prstGeom>
        </p:spPr>
      </p:pic>
      <p:sp>
        <p:nvSpPr>
          <p:cNvPr id="5" name="TextBox 4"/>
          <p:cNvSpPr txBox="1"/>
          <p:nvPr/>
        </p:nvSpPr>
        <p:spPr>
          <a:xfrm>
            <a:off x="87922" y="1303567"/>
            <a:ext cx="2456079" cy="2585323"/>
          </a:xfrm>
          <a:prstGeom prst="rect">
            <a:avLst/>
          </a:prstGeom>
          <a:noFill/>
        </p:spPr>
        <p:txBody>
          <a:bodyPr wrap="square" rtlCol="0">
            <a:spAutoFit/>
          </a:bodyPr>
          <a:lstStyle/>
          <a:p>
            <a:pPr algn="ctr"/>
            <a:r>
              <a:rPr lang="en-GB" sz="5400" dirty="0" smtClean="0"/>
              <a:t>50 Years Later </a:t>
            </a:r>
            <a:endParaRPr lang="en-GB" sz="5400" dirty="0"/>
          </a:p>
        </p:txBody>
      </p:sp>
      <p:sp>
        <p:nvSpPr>
          <p:cNvPr id="6" name="TextBox 5"/>
          <p:cNvSpPr txBox="1"/>
          <p:nvPr/>
        </p:nvSpPr>
        <p:spPr>
          <a:xfrm>
            <a:off x="2567353" y="4731511"/>
            <a:ext cx="4635744" cy="2062103"/>
          </a:xfrm>
          <a:prstGeom prst="rect">
            <a:avLst/>
          </a:prstGeom>
          <a:noFill/>
        </p:spPr>
        <p:txBody>
          <a:bodyPr wrap="square" rtlCol="0">
            <a:spAutoFit/>
          </a:bodyPr>
          <a:lstStyle/>
          <a:p>
            <a:pPr algn="ctr"/>
            <a:r>
              <a:rPr lang="en-GB" sz="3200" smtClean="0"/>
              <a:t>Simon De Monford invited representatives from the towns and villages to his 1265 Parliament </a:t>
            </a:r>
            <a:endParaRPr lang="en-GB" sz="3200" dirty="0"/>
          </a:p>
        </p:txBody>
      </p:sp>
      <p:pic>
        <p:nvPicPr>
          <p:cNvPr id="7" name="Picture 6"/>
          <p:cNvPicPr>
            <a:picLocks noChangeAspect="1"/>
          </p:cNvPicPr>
          <p:nvPr/>
        </p:nvPicPr>
        <p:blipFill>
          <a:blip r:embed="rId3"/>
          <a:stretch>
            <a:fillRect/>
          </a:stretch>
        </p:blipFill>
        <p:spPr>
          <a:xfrm>
            <a:off x="7226450" y="1708302"/>
            <a:ext cx="4675513" cy="1943484"/>
          </a:xfrm>
          <a:prstGeom prst="rect">
            <a:avLst/>
          </a:prstGeom>
        </p:spPr>
      </p:pic>
      <p:sp>
        <p:nvSpPr>
          <p:cNvPr id="8" name="TextBox 7"/>
          <p:cNvSpPr txBox="1"/>
          <p:nvPr/>
        </p:nvSpPr>
        <p:spPr>
          <a:xfrm>
            <a:off x="8203223" y="4202723"/>
            <a:ext cx="3165231" cy="1938992"/>
          </a:xfrm>
          <a:prstGeom prst="rect">
            <a:avLst/>
          </a:prstGeom>
          <a:noFill/>
        </p:spPr>
        <p:txBody>
          <a:bodyPr wrap="square" rtlCol="0">
            <a:spAutoFit/>
          </a:bodyPr>
          <a:lstStyle/>
          <a:p>
            <a:pPr algn="ctr"/>
            <a:r>
              <a:rPr lang="en-GB" sz="2400" dirty="0" smtClean="0"/>
              <a:t>Power to make decisions was passing  from </a:t>
            </a:r>
            <a:r>
              <a:rPr lang="en-GB" sz="2400" dirty="0"/>
              <a:t> </a:t>
            </a:r>
            <a:r>
              <a:rPr lang="en-GB" sz="2400" dirty="0" smtClean="0"/>
              <a:t>the Monarch (the King / Queen ) to a Parliament </a:t>
            </a:r>
            <a:endParaRPr lang="en-GB" sz="2400" dirty="0"/>
          </a:p>
        </p:txBody>
      </p:sp>
      <p:pic>
        <p:nvPicPr>
          <p:cNvPr id="10" name="Picture 9"/>
          <p:cNvPicPr>
            <a:picLocks noChangeAspect="1"/>
          </p:cNvPicPr>
          <p:nvPr/>
        </p:nvPicPr>
        <p:blipFill>
          <a:blip r:embed="rId4"/>
          <a:stretch>
            <a:fillRect/>
          </a:stretch>
        </p:blipFill>
        <p:spPr>
          <a:xfrm>
            <a:off x="2887712" y="17200"/>
            <a:ext cx="6187976" cy="1286367"/>
          </a:xfrm>
          <a:prstGeom prst="rect">
            <a:avLst/>
          </a:prstGeom>
        </p:spPr>
      </p:pic>
    </p:spTree>
    <p:extLst>
      <p:ext uri="{BB962C8B-B14F-4D97-AF65-F5344CB8AC3E}">
        <p14:creationId xmlns:p14="http://schemas.microsoft.com/office/powerpoint/2010/main" val="12665774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040673" y="1104373"/>
            <a:ext cx="5336931" cy="2793550"/>
          </a:xfrm>
          <a:prstGeom prst="rect">
            <a:avLst/>
          </a:prstGeom>
        </p:spPr>
      </p:pic>
      <p:sp>
        <p:nvSpPr>
          <p:cNvPr id="5" name="TextBox 4"/>
          <p:cNvSpPr txBox="1"/>
          <p:nvPr/>
        </p:nvSpPr>
        <p:spPr>
          <a:xfrm>
            <a:off x="2690446" y="316523"/>
            <a:ext cx="6418385" cy="707886"/>
          </a:xfrm>
          <a:prstGeom prst="rect">
            <a:avLst/>
          </a:prstGeom>
          <a:noFill/>
        </p:spPr>
        <p:txBody>
          <a:bodyPr wrap="square" rtlCol="0">
            <a:spAutoFit/>
          </a:bodyPr>
          <a:lstStyle/>
          <a:p>
            <a:r>
              <a:rPr lang="en-GB" sz="4000" dirty="0" smtClean="0"/>
              <a:t>So what is Parliament now ? </a:t>
            </a:r>
            <a:endParaRPr lang="en-GB" sz="4000" dirty="0"/>
          </a:p>
        </p:txBody>
      </p:sp>
      <p:sp>
        <p:nvSpPr>
          <p:cNvPr id="6" name="TextBox 5"/>
          <p:cNvSpPr txBox="1"/>
          <p:nvPr/>
        </p:nvSpPr>
        <p:spPr>
          <a:xfrm>
            <a:off x="4528039" y="4070838"/>
            <a:ext cx="2286000" cy="369332"/>
          </a:xfrm>
          <a:prstGeom prst="rect">
            <a:avLst/>
          </a:prstGeom>
          <a:noFill/>
        </p:spPr>
        <p:txBody>
          <a:bodyPr wrap="square" rtlCol="0">
            <a:spAutoFit/>
          </a:bodyPr>
          <a:lstStyle/>
          <a:p>
            <a:r>
              <a:rPr lang="en-GB" dirty="0" smtClean="0"/>
              <a:t>Houses of Parliament </a:t>
            </a:r>
            <a:endParaRPr lang="en-GB" dirty="0"/>
          </a:p>
        </p:txBody>
      </p:sp>
      <p:pic>
        <p:nvPicPr>
          <p:cNvPr id="7" name="Picture 6"/>
          <p:cNvPicPr>
            <a:picLocks noChangeAspect="1"/>
          </p:cNvPicPr>
          <p:nvPr/>
        </p:nvPicPr>
        <p:blipFill>
          <a:blip r:embed="rId3"/>
          <a:stretch>
            <a:fillRect/>
          </a:stretch>
        </p:blipFill>
        <p:spPr>
          <a:xfrm>
            <a:off x="2690446" y="4534998"/>
            <a:ext cx="6067425" cy="2219325"/>
          </a:xfrm>
          <a:prstGeom prst="rect">
            <a:avLst/>
          </a:prstGeom>
        </p:spPr>
      </p:pic>
    </p:spTree>
    <p:extLst>
      <p:ext uri="{BB962C8B-B14F-4D97-AF65-F5344CB8AC3E}">
        <p14:creationId xmlns:p14="http://schemas.microsoft.com/office/powerpoint/2010/main" val="3804043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682939" y="3024554"/>
            <a:ext cx="6137586" cy="3502635"/>
          </a:xfrm>
          <a:prstGeom prst="rect">
            <a:avLst/>
          </a:prstGeom>
        </p:spPr>
      </p:pic>
      <p:sp>
        <p:nvSpPr>
          <p:cNvPr id="5" name="TextBox 4"/>
          <p:cNvSpPr txBox="1"/>
          <p:nvPr/>
        </p:nvSpPr>
        <p:spPr>
          <a:xfrm>
            <a:off x="4940573" y="217554"/>
            <a:ext cx="7131265" cy="2677656"/>
          </a:xfrm>
          <a:prstGeom prst="rect">
            <a:avLst/>
          </a:prstGeom>
          <a:noFill/>
        </p:spPr>
        <p:txBody>
          <a:bodyPr wrap="square" rtlCol="0">
            <a:spAutoFit/>
          </a:bodyPr>
          <a:lstStyle/>
          <a:p>
            <a:pPr algn="ctr"/>
            <a:r>
              <a:rPr lang="en-GB" sz="2800" dirty="0" smtClean="0"/>
              <a:t>650 representatives are voted from areas (</a:t>
            </a:r>
            <a:r>
              <a:rPr lang="en-GB" sz="2800" b="1" dirty="0" smtClean="0"/>
              <a:t>constituencies</a:t>
            </a:r>
            <a:r>
              <a:rPr lang="en-GB" sz="2800" dirty="0" smtClean="0"/>
              <a:t>) around the country to sit on the green benches of the </a:t>
            </a:r>
            <a:r>
              <a:rPr lang="en-GB" sz="2800" b="1" dirty="0" smtClean="0"/>
              <a:t>House of Commons </a:t>
            </a:r>
            <a:r>
              <a:rPr lang="en-GB" sz="2800" dirty="0" smtClean="0"/>
              <a:t>and become </a:t>
            </a:r>
            <a:r>
              <a:rPr lang="en-GB" sz="2800" b="1" dirty="0" smtClean="0"/>
              <a:t>Members of Parliament</a:t>
            </a:r>
            <a:r>
              <a:rPr lang="en-GB" sz="2800" dirty="0" smtClean="0"/>
              <a:t>. </a:t>
            </a:r>
          </a:p>
          <a:p>
            <a:pPr algn="ctr"/>
            <a:r>
              <a:rPr lang="en-GB" sz="2800" dirty="0" smtClean="0"/>
              <a:t>They discuss / debate what should be the </a:t>
            </a:r>
            <a:r>
              <a:rPr lang="en-GB" sz="2800" b="1" dirty="0" smtClean="0"/>
              <a:t>laws</a:t>
            </a:r>
            <a:r>
              <a:rPr lang="en-GB" sz="2800" dirty="0" smtClean="0"/>
              <a:t> of our country. </a:t>
            </a:r>
            <a:endParaRPr lang="en-GB" sz="2800" dirty="0"/>
          </a:p>
        </p:txBody>
      </p:sp>
      <p:pic>
        <p:nvPicPr>
          <p:cNvPr id="6" name="Picture 5"/>
          <p:cNvPicPr>
            <a:picLocks noChangeAspect="1"/>
          </p:cNvPicPr>
          <p:nvPr/>
        </p:nvPicPr>
        <p:blipFill>
          <a:blip r:embed="rId3"/>
          <a:stretch>
            <a:fillRect/>
          </a:stretch>
        </p:blipFill>
        <p:spPr>
          <a:xfrm>
            <a:off x="282011" y="3508075"/>
            <a:ext cx="4535505" cy="2791741"/>
          </a:xfrm>
          <a:prstGeom prst="rect">
            <a:avLst/>
          </a:prstGeom>
        </p:spPr>
      </p:pic>
      <p:pic>
        <p:nvPicPr>
          <p:cNvPr id="7" name="Picture 6"/>
          <p:cNvPicPr>
            <a:picLocks noChangeAspect="1"/>
          </p:cNvPicPr>
          <p:nvPr/>
        </p:nvPicPr>
        <p:blipFill>
          <a:blip r:embed="rId4"/>
          <a:stretch>
            <a:fillRect/>
          </a:stretch>
        </p:blipFill>
        <p:spPr>
          <a:xfrm>
            <a:off x="337702" y="138423"/>
            <a:ext cx="4267200" cy="3114675"/>
          </a:xfrm>
          <a:prstGeom prst="rect">
            <a:avLst/>
          </a:prstGeom>
        </p:spPr>
      </p:pic>
      <p:pic>
        <p:nvPicPr>
          <p:cNvPr id="8" name="Picture 7"/>
          <p:cNvPicPr>
            <a:picLocks noChangeAspect="1"/>
          </p:cNvPicPr>
          <p:nvPr/>
        </p:nvPicPr>
        <p:blipFill>
          <a:blip r:embed="rId5"/>
          <a:stretch>
            <a:fillRect/>
          </a:stretch>
        </p:blipFill>
        <p:spPr>
          <a:xfrm>
            <a:off x="4169451" y="5610592"/>
            <a:ext cx="2417200" cy="1247408"/>
          </a:xfrm>
          <a:prstGeom prst="rect">
            <a:avLst/>
          </a:prstGeom>
        </p:spPr>
      </p:pic>
    </p:spTree>
    <p:extLst>
      <p:ext uri="{BB962C8B-B14F-4D97-AF65-F5344CB8AC3E}">
        <p14:creationId xmlns:p14="http://schemas.microsoft.com/office/powerpoint/2010/main" val="28793921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613807" y="2022231"/>
            <a:ext cx="5374861" cy="4473452"/>
          </a:xfrm>
          <a:prstGeom prst="rect">
            <a:avLst/>
          </a:prstGeom>
        </p:spPr>
      </p:pic>
      <p:sp>
        <p:nvSpPr>
          <p:cNvPr id="3" name="TextBox 2"/>
          <p:cNvSpPr txBox="1"/>
          <p:nvPr/>
        </p:nvSpPr>
        <p:spPr>
          <a:xfrm>
            <a:off x="395654" y="448408"/>
            <a:ext cx="11262947" cy="1200329"/>
          </a:xfrm>
          <a:prstGeom prst="rect">
            <a:avLst/>
          </a:prstGeom>
          <a:noFill/>
        </p:spPr>
        <p:txBody>
          <a:bodyPr wrap="square" rtlCol="0">
            <a:spAutoFit/>
          </a:bodyPr>
          <a:lstStyle/>
          <a:p>
            <a:r>
              <a:rPr lang="en-GB" sz="3600" dirty="0" smtClean="0"/>
              <a:t>This is what we call a </a:t>
            </a:r>
            <a:r>
              <a:rPr lang="en-GB" sz="3600" b="1" dirty="0" smtClean="0"/>
              <a:t>Democracy </a:t>
            </a:r>
            <a:r>
              <a:rPr lang="en-GB" sz="3600" dirty="0" smtClean="0"/>
              <a:t>– as everyone over 18 has the right to </a:t>
            </a:r>
            <a:r>
              <a:rPr lang="en-GB" sz="3600" b="1" dirty="0" smtClean="0"/>
              <a:t>vote</a:t>
            </a:r>
            <a:r>
              <a:rPr lang="en-GB" sz="3600" dirty="0" smtClean="0"/>
              <a:t> for their local </a:t>
            </a:r>
            <a:r>
              <a:rPr lang="en-GB" sz="3600" b="1" dirty="0" smtClean="0"/>
              <a:t>Member of Parliament (MP)</a:t>
            </a:r>
            <a:endParaRPr lang="en-GB" sz="3600" b="1" dirty="0"/>
          </a:p>
        </p:txBody>
      </p:sp>
    </p:spTree>
    <p:extLst>
      <p:ext uri="{BB962C8B-B14F-4D97-AF65-F5344CB8AC3E}">
        <p14:creationId xmlns:p14="http://schemas.microsoft.com/office/powerpoint/2010/main" val="27375617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34208" y="615462"/>
            <a:ext cx="9258300" cy="769441"/>
          </a:xfrm>
          <a:prstGeom prst="rect">
            <a:avLst/>
          </a:prstGeom>
          <a:noFill/>
        </p:spPr>
        <p:txBody>
          <a:bodyPr wrap="square" rtlCol="0">
            <a:spAutoFit/>
          </a:bodyPr>
          <a:lstStyle/>
          <a:p>
            <a:pPr algn="ctr"/>
            <a:r>
              <a:rPr lang="en-GB" sz="4400" dirty="0" smtClean="0"/>
              <a:t>Who is our local MP ? </a:t>
            </a:r>
            <a:endParaRPr lang="en-GB" sz="4400" dirty="0"/>
          </a:p>
        </p:txBody>
      </p:sp>
      <p:pic>
        <p:nvPicPr>
          <p:cNvPr id="5" name="Picture 4"/>
          <p:cNvPicPr>
            <a:picLocks noChangeAspect="1"/>
          </p:cNvPicPr>
          <p:nvPr/>
        </p:nvPicPr>
        <p:blipFill>
          <a:blip r:embed="rId2"/>
          <a:stretch>
            <a:fillRect/>
          </a:stretch>
        </p:blipFill>
        <p:spPr>
          <a:xfrm>
            <a:off x="322729" y="1384903"/>
            <a:ext cx="11613187" cy="3661882"/>
          </a:xfrm>
          <a:prstGeom prst="rect">
            <a:avLst/>
          </a:prstGeom>
        </p:spPr>
      </p:pic>
    </p:spTree>
    <p:extLst>
      <p:ext uri="{BB962C8B-B14F-4D97-AF65-F5344CB8AC3E}">
        <p14:creationId xmlns:p14="http://schemas.microsoft.com/office/powerpoint/2010/main" val="26293829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04800" y="878498"/>
            <a:ext cx="7239000" cy="5505450"/>
          </a:xfrm>
          <a:prstGeom prst="rect">
            <a:avLst/>
          </a:prstGeom>
        </p:spPr>
      </p:pic>
      <p:sp>
        <p:nvSpPr>
          <p:cNvPr id="3" name="TextBox 2"/>
          <p:cNvSpPr txBox="1"/>
          <p:nvPr/>
        </p:nvSpPr>
        <p:spPr>
          <a:xfrm>
            <a:off x="8150469" y="1369065"/>
            <a:ext cx="3191608" cy="4524315"/>
          </a:xfrm>
          <a:prstGeom prst="rect">
            <a:avLst/>
          </a:prstGeom>
          <a:noFill/>
        </p:spPr>
        <p:txBody>
          <a:bodyPr wrap="square" rtlCol="0">
            <a:spAutoFit/>
          </a:bodyPr>
          <a:lstStyle/>
          <a:p>
            <a:pPr algn="ctr"/>
            <a:r>
              <a:rPr lang="en-GB" sz="3600" dirty="0" smtClean="0"/>
              <a:t>Damien Moore travels to London to sit in the House of Commons to represent the views of people in the town.</a:t>
            </a:r>
            <a:endParaRPr lang="en-GB" sz="3600" dirty="0"/>
          </a:p>
        </p:txBody>
      </p:sp>
    </p:spTree>
    <p:extLst>
      <p:ext uri="{BB962C8B-B14F-4D97-AF65-F5344CB8AC3E}">
        <p14:creationId xmlns:p14="http://schemas.microsoft.com/office/powerpoint/2010/main" val="38623717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68191" y="2990850"/>
            <a:ext cx="4133850" cy="3162300"/>
          </a:xfrm>
          <a:prstGeom prst="rect">
            <a:avLst/>
          </a:prstGeom>
        </p:spPr>
      </p:pic>
      <p:sp>
        <p:nvSpPr>
          <p:cNvPr id="4" name="Cloud Callout 3"/>
          <p:cNvSpPr/>
          <p:nvPr/>
        </p:nvSpPr>
        <p:spPr>
          <a:xfrm>
            <a:off x="2919046" y="501161"/>
            <a:ext cx="7016262" cy="1890346"/>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167554" y="844062"/>
            <a:ext cx="4466492" cy="369332"/>
          </a:xfrm>
          <a:prstGeom prst="rect">
            <a:avLst/>
          </a:prstGeom>
          <a:noFill/>
        </p:spPr>
        <p:txBody>
          <a:bodyPr wrap="square" rtlCol="0">
            <a:spAutoFit/>
          </a:bodyPr>
          <a:lstStyle/>
          <a:p>
            <a:r>
              <a:rPr lang="en-GB" dirty="0" smtClean="0"/>
              <a:t> </a:t>
            </a:r>
            <a:endParaRPr lang="en-GB" dirty="0"/>
          </a:p>
        </p:txBody>
      </p:sp>
      <p:sp>
        <p:nvSpPr>
          <p:cNvPr id="6" name="TextBox 5"/>
          <p:cNvSpPr txBox="1"/>
          <p:nvPr/>
        </p:nvSpPr>
        <p:spPr>
          <a:xfrm>
            <a:off x="364880" y="661504"/>
            <a:ext cx="2118947" cy="1569660"/>
          </a:xfrm>
          <a:prstGeom prst="rect">
            <a:avLst/>
          </a:prstGeom>
          <a:noFill/>
        </p:spPr>
        <p:txBody>
          <a:bodyPr wrap="square" rtlCol="0">
            <a:spAutoFit/>
          </a:bodyPr>
          <a:lstStyle/>
          <a:p>
            <a:pPr algn="ctr"/>
            <a:r>
              <a:rPr lang="en-GB" sz="3200" dirty="0" smtClean="0"/>
              <a:t>Member of Parliament  (MP)</a:t>
            </a:r>
            <a:endParaRPr lang="en-GB" sz="3200" dirty="0"/>
          </a:p>
        </p:txBody>
      </p:sp>
      <p:sp>
        <p:nvSpPr>
          <p:cNvPr id="7" name="TextBox 6"/>
          <p:cNvSpPr txBox="1"/>
          <p:nvPr/>
        </p:nvSpPr>
        <p:spPr>
          <a:xfrm>
            <a:off x="3886200" y="984738"/>
            <a:ext cx="4870938" cy="954107"/>
          </a:xfrm>
          <a:prstGeom prst="rect">
            <a:avLst/>
          </a:prstGeom>
          <a:noFill/>
        </p:spPr>
        <p:txBody>
          <a:bodyPr wrap="square" rtlCol="0">
            <a:spAutoFit/>
          </a:bodyPr>
          <a:lstStyle/>
          <a:p>
            <a:pPr algn="ctr"/>
            <a:r>
              <a:rPr lang="en-GB" sz="2800" dirty="0" smtClean="0"/>
              <a:t>Do you think being an MP is an important job ?  </a:t>
            </a:r>
            <a:endParaRPr lang="en-GB" sz="2800" dirty="0"/>
          </a:p>
        </p:txBody>
      </p:sp>
      <p:pic>
        <p:nvPicPr>
          <p:cNvPr id="8" name="Picture 7"/>
          <p:cNvPicPr>
            <a:picLocks noChangeAspect="1"/>
          </p:cNvPicPr>
          <p:nvPr/>
        </p:nvPicPr>
        <p:blipFill>
          <a:blip r:embed="rId3"/>
          <a:stretch>
            <a:fillRect/>
          </a:stretch>
        </p:blipFill>
        <p:spPr>
          <a:xfrm>
            <a:off x="5059842" y="2875084"/>
            <a:ext cx="6711592" cy="3938080"/>
          </a:xfrm>
          <a:prstGeom prst="rect">
            <a:avLst/>
          </a:prstGeom>
        </p:spPr>
      </p:pic>
      <p:pic>
        <p:nvPicPr>
          <p:cNvPr id="9" name="Picture 8"/>
          <p:cNvPicPr>
            <a:picLocks noChangeAspect="1"/>
          </p:cNvPicPr>
          <p:nvPr/>
        </p:nvPicPr>
        <p:blipFill>
          <a:blip r:embed="rId4"/>
          <a:stretch>
            <a:fillRect/>
          </a:stretch>
        </p:blipFill>
        <p:spPr>
          <a:xfrm>
            <a:off x="9126284" y="1976804"/>
            <a:ext cx="1266825" cy="1428750"/>
          </a:xfrm>
          <a:prstGeom prst="rect">
            <a:avLst/>
          </a:prstGeom>
        </p:spPr>
      </p:pic>
    </p:spTree>
    <p:extLst>
      <p:ext uri="{BB962C8B-B14F-4D97-AF65-F5344CB8AC3E}">
        <p14:creationId xmlns:p14="http://schemas.microsoft.com/office/powerpoint/2010/main" val="28538666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3737" y="252689"/>
            <a:ext cx="10509739" cy="2554545"/>
          </a:xfrm>
          <a:prstGeom prst="rect">
            <a:avLst/>
          </a:prstGeom>
        </p:spPr>
        <p:txBody>
          <a:bodyPr wrap="square">
            <a:spAutoFit/>
          </a:bodyPr>
          <a:lstStyle/>
          <a:p>
            <a:pPr algn="ctr"/>
            <a:r>
              <a:rPr lang="en-GB" sz="4000" dirty="0" smtClean="0"/>
              <a:t>A </a:t>
            </a:r>
            <a:r>
              <a:rPr lang="en-GB" sz="4000" dirty="0"/>
              <a:t>school council member’s job is a little bit like an MP as they attend meetings to represent your class, sharing your ideas or raising any questions </a:t>
            </a:r>
            <a:r>
              <a:rPr lang="en-GB" sz="4000" dirty="0" smtClean="0"/>
              <a:t>that </a:t>
            </a:r>
            <a:r>
              <a:rPr lang="en-GB" sz="4000" dirty="0"/>
              <a:t>you may have.</a:t>
            </a:r>
          </a:p>
        </p:txBody>
      </p:sp>
      <p:pic>
        <p:nvPicPr>
          <p:cNvPr id="4" name="Picture 3"/>
          <p:cNvPicPr>
            <a:picLocks noChangeAspect="1"/>
          </p:cNvPicPr>
          <p:nvPr/>
        </p:nvPicPr>
        <p:blipFill>
          <a:blip r:embed="rId2"/>
          <a:stretch>
            <a:fillRect/>
          </a:stretch>
        </p:blipFill>
        <p:spPr>
          <a:xfrm>
            <a:off x="191937" y="2807234"/>
            <a:ext cx="1503012" cy="1678598"/>
          </a:xfrm>
          <a:prstGeom prst="rect">
            <a:avLst/>
          </a:prstGeom>
        </p:spPr>
      </p:pic>
      <p:pic>
        <p:nvPicPr>
          <p:cNvPr id="5" name="Picture 4"/>
          <p:cNvPicPr>
            <a:picLocks noChangeAspect="1"/>
          </p:cNvPicPr>
          <p:nvPr/>
        </p:nvPicPr>
        <p:blipFill>
          <a:blip r:embed="rId3"/>
          <a:stretch>
            <a:fillRect/>
          </a:stretch>
        </p:blipFill>
        <p:spPr>
          <a:xfrm>
            <a:off x="1788761" y="2807234"/>
            <a:ext cx="1329918" cy="1701234"/>
          </a:xfrm>
          <a:prstGeom prst="rect">
            <a:avLst/>
          </a:prstGeom>
        </p:spPr>
      </p:pic>
      <p:pic>
        <p:nvPicPr>
          <p:cNvPr id="6" name="Picture 5"/>
          <p:cNvPicPr>
            <a:picLocks noChangeAspect="1"/>
          </p:cNvPicPr>
          <p:nvPr/>
        </p:nvPicPr>
        <p:blipFill>
          <a:blip r:embed="rId4"/>
          <a:stretch>
            <a:fillRect/>
          </a:stretch>
        </p:blipFill>
        <p:spPr>
          <a:xfrm>
            <a:off x="3203223" y="2815949"/>
            <a:ext cx="1436643" cy="1729154"/>
          </a:xfrm>
          <a:prstGeom prst="rect">
            <a:avLst/>
          </a:prstGeom>
        </p:spPr>
      </p:pic>
      <p:pic>
        <p:nvPicPr>
          <p:cNvPr id="7" name="Picture 6"/>
          <p:cNvPicPr>
            <a:picLocks noChangeAspect="1"/>
          </p:cNvPicPr>
          <p:nvPr/>
        </p:nvPicPr>
        <p:blipFill>
          <a:blip r:embed="rId5"/>
          <a:stretch>
            <a:fillRect/>
          </a:stretch>
        </p:blipFill>
        <p:spPr>
          <a:xfrm>
            <a:off x="4752570" y="2815949"/>
            <a:ext cx="1440658" cy="1717122"/>
          </a:xfrm>
          <a:prstGeom prst="rect">
            <a:avLst/>
          </a:prstGeom>
        </p:spPr>
      </p:pic>
      <p:pic>
        <p:nvPicPr>
          <p:cNvPr id="8" name="Picture 7"/>
          <p:cNvPicPr>
            <a:picLocks noChangeAspect="1"/>
          </p:cNvPicPr>
          <p:nvPr/>
        </p:nvPicPr>
        <p:blipFill>
          <a:blip r:embed="rId6"/>
          <a:stretch>
            <a:fillRect/>
          </a:stretch>
        </p:blipFill>
        <p:spPr>
          <a:xfrm>
            <a:off x="6283024" y="2815949"/>
            <a:ext cx="1287668" cy="1729154"/>
          </a:xfrm>
          <a:prstGeom prst="rect">
            <a:avLst/>
          </a:prstGeom>
        </p:spPr>
      </p:pic>
      <p:pic>
        <p:nvPicPr>
          <p:cNvPr id="9" name="Picture 8"/>
          <p:cNvPicPr>
            <a:picLocks noChangeAspect="1"/>
          </p:cNvPicPr>
          <p:nvPr/>
        </p:nvPicPr>
        <p:blipFill>
          <a:blip r:embed="rId7"/>
          <a:stretch>
            <a:fillRect/>
          </a:stretch>
        </p:blipFill>
        <p:spPr>
          <a:xfrm>
            <a:off x="7660488" y="2819373"/>
            <a:ext cx="1367204" cy="1749204"/>
          </a:xfrm>
          <a:prstGeom prst="rect">
            <a:avLst/>
          </a:prstGeom>
        </p:spPr>
      </p:pic>
      <p:pic>
        <p:nvPicPr>
          <p:cNvPr id="10" name="Picture 9"/>
          <p:cNvPicPr>
            <a:picLocks noChangeAspect="1"/>
          </p:cNvPicPr>
          <p:nvPr/>
        </p:nvPicPr>
        <p:blipFill>
          <a:blip r:embed="rId8"/>
          <a:stretch>
            <a:fillRect/>
          </a:stretch>
        </p:blipFill>
        <p:spPr>
          <a:xfrm>
            <a:off x="9117488" y="2817661"/>
            <a:ext cx="1307700" cy="1752628"/>
          </a:xfrm>
          <a:prstGeom prst="rect">
            <a:avLst/>
          </a:prstGeom>
        </p:spPr>
      </p:pic>
      <p:pic>
        <p:nvPicPr>
          <p:cNvPr id="11" name="Picture 10"/>
          <p:cNvPicPr>
            <a:picLocks noChangeAspect="1"/>
          </p:cNvPicPr>
          <p:nvPr/>
        </p:nvPicPr>
        <p:blipFill>
          <a:blip r:embed="rId9"/>
          <a:stretch>
            <a:fillRect/>
          </a:stretch>
        </p:blipFill>
        <p:spPr>
          <a:xfrm>
            <a:off x="10567728" y="4633547"/>
            <a:ext cx="1391839" cy="1960224"/>
          </a:xfrm>
          <a:prstGeom prst="rect">
            <a:avLst/>
          </a:prstGeom>
        </p:spPr>
      </p:pic>
      <p:pic>
        <p:nvPicPr>
          <p:cNvPr id="12" name="Picture 11"/>
          <p:cNvPicPr>
            <a:picLocks noChangeAspect="1"/>
          </p:cNvPicPr>
          <p:nvPr/>
        </p:nvPicPr>
        <p:blipFill>
          <a:blip r:embed="rId10"/>
          <a:stretch>
            <a:fillRect/>
          </a:stretch>
        </p:blipFill>
        <p:spPr>
          <a:xfrm>
            <a:off x="229443" y="4633547"/>
            <a:ext cx="1428000" cy="1982484"/>
          </a:xfrm>
          <a:prstGeom prst="rect">
            <a:avLst/>
          </a:prstGeom>
        </p:spPr>
      </p:pic>
      <p:pic>
        <p:nvPicPr>
          <p:cNvPr id="13" name="Picture 12"/>
          <p:cNvPicPr>
            <a:picLocks noChangeAspect="1"/>
          </p:cNvPicPr>
          <p:nvPr/>
        </p:nvPicPr>
        <p:blipFill>
          <a:blip r:embed="rId11"/>
          <a:stretch>
            <a:fillRect/>
          </a:stretch>
        </p:blipFill>
        <p:spPr>
          <a:xfrm>
            <a:off x="1776983" y="4681164"/>
            <a:ext cx="1341696" cy="1934867"/>
          </a:xfrm>
          <a:prstGeom prst="rect">
            <a:avLst/>
          </a:prstGeom>
        </p:spPr>
      </p:pic>
      <p:pic>
        <p:nvPicPr>
          <p:cNvPr id="14" name="Picture 13"/>
          <p:cNvPicPr>
            <a:picLocks noChangeAspect="1"/>
          </p:cNvPicPr>
          <p:nvPr/>
        </p:nvPicPr>
        <p:blipFill>
          <a:blip r:embed="rId12"/>
          <a:stretch>
            <a:fillRect/>
          </a:stretch>
        </p:blipFill>
        <p:spPr>
          <a:xfrm>
            <a:off x="3188128" y="4681164"/>
            <a:ext cx="1451738" cy="1912607"/>
          </a:xfrm>
          <a:prstGeom prst="rect">
            <a:avLst/>
          </a:prstGeom>
        </p:spPr>
      </p:pic>
      <p:pic>
        <p:nvPicPr>
          <p:cNvPr id="15" name="Picture 14"/>
          <p:cNvPicPr>
            <a:picLocks noChangeAspect="1"/>
          </p:cNvPicPr>
          <p:nvPr/>
        </p:nvPicPr>
        <p:blipFill>
          <a:blip r:embed="rId13"/>
          <a:stretch>
            <a:fillRect/>
          </a:stretch>
        </p:blipFill>
        <p:spPr>
          <a:xfrm>
            <a:off x="4835768" y="4653418"/>
            <a:ext cx="1357460" cy="1954622"/>
          </a:xfrm>
          <a:prstGeom prst="rect">
            <a:avLst/>
          </a:prstGeom>
        </p:spPr>
      </p:pic>
      <p:pic>
        <p:nvPicPr>
          <p:cNvPr id="16" name="Picture 15"/>
          <p:cNvPicPr>
            <a:picLocks noChangeAspect="1"/>
          </p:cNvPicPr>
          <p:nvPr/>
        </p:nvPicPr>
        <p:blipFill>
          <a:blip r:embed="rId14"/>
          <a:stretch>
            <a:fillRect/>
          </a:stretch>
        </p:blipFill>
        <p:spPr>
          <a:xfrm>
            <a:off x="6283023" y="4653417"/>
            <a:ext cx="1320143" cy="1962613"/>
          </a:xfrm>
          <a:prstGeom prst="rect">
            <a:avLst/>
          </a:prstGeom>
        </p:spPr>
      </p:pic>
      <p:pic>
        <p:nvPicPr>
          <p:cNvPr id="17" name="Picture 16"/>
          <p:cNvPicPr>
            <a:picLocks noChangeAspect="1"/>
          </p:cNvPicPr>
          <p:nvPr/>
        </p:nvPicPr>
        <p:blipFill>
          <a:blip r:embed="rId15"/>
          <a:stretch>
            <a:fillRect/>
          </a:stretch>
        </p:blipFill>
        <p:spPr>
          <a:xfrm>
            <a:off x="7692961" y="4633547"/>
            <a:ext cx="1360975" cy="1974493"/>
          </a:xfrm>
          <a:prstGeom prst="rect">
            <a:avLst/>
          </a:prstGeom>
        </p:spPr>
      </p:pic>
      <p:pic>
        <p:nvPicPr>
          <p:cNvPr id="18" name="Picture 17"/>
          <p:cNvPicPr>
            <a:picLocks noChangeAspect="1"/>
          </p:cNvPicPr>
          <p:nvPr/>
        </p:nvPicPr>
        <p:blipFill>
          <a:blip r:embed="rId16"/>
          <a:stretch>
            <a:fillRect/>
          </a:stretch>
        </p:blipFill>
        <p:spPr>
          <a:xfrm>
            <a:off x="9131271" y="4653417"/>
            <a:ext cx="1359122" cy="1940354"/>
          </a:xfrm>
          <a:prstGeom prst="rect">
            <a:avLst/>
          </a:prstGeom>
        </p:spPr>
      </p:pic>
      <p:pic>
        <p:nvPicPr>
          <p:cNvPr id="19" name="Picture 18"/>
          <p:cNvPicPr>
            <a:picLocks noChangeAspect="1"/>
          </p:cNvPicPr>
          <p:nvPr/>
        </p:nvPicPr>
        <p:blipFill>
          <a:blip r:embed="rId17"/>
          <a:stretch>
            <a:fillRect/>
          </a:stretch>
        </p:blipFill>
        <p:spPr>
          <a:xfrm>
            <a:off x="10567727" y="2815949"/>
            <a:ext cx="1391839" cy="1752628"/>
          </a:xfrm>
          <a:prstGeom prst="rect">
            <a:avLst/>
          </a:prstGeom>
        </p:spPr>
      </p:pic>
    </p:spTree>
    <p:extLst>
      <p:ext uri="{BB962C8B-B14F-4D97-AF65-F5344CB8AC3E}">
        <p14:creationId xmlns:p14="http://schemas.microsoft.com/office/powerpoint/2010/main" val="27367350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C280A9E-1A70-40F6-A00E-D875C2BF9665}"/>
              </a:ext>
            </a:extLst>
          </p:cNvPr>
          <p:cNvSpPr/>
          <p:nvPr/>
        </p:nvSpPr>
        <p:spPr>
          <a:xfrm>
            <a:off x="69890" y="61993"/>
            <a:ext cx="12011039" cy="6695268"/>
          </a:xfrm>
          <a:prstGeom prst="rect">
            <a:avLst/>
          </a:prstGeom>
          <a:noFill/>
          <a:ln w="152400" cap="rnd" cmpd="tri">
            <a:solidFill>
              <a:schemeClr val="accent2">
                <a:alpha val="46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2CBEBA27-10EA-4585-8B3F-C2B40A9B643D}"/>
              </a:ext>
            </a:extLst>
          </p:cNvPr>
          <p:cNvSpPr txBox="1"/>
          <p:nvPr/>
        </p:nvSpPr>
        <p:spPr>
          <a:xfrm>
            <a:off x="69890" y="235200"/>
            <a:ext cx="12011038" cy="6124754"/>
          </a:xfrm>
          <a:prstGeom prst="rect">
            <a:avLst/>
          </a:prstGeom>
          <a:noFill/>
        </p:spPr>
        <p:txBody>
          <a:bodyPr wrap="square" rtlCol="0">
            <a:spAutoFit/>
          </a:bodyPr>
          <a:lstStyle/>
          <a:p>
            <a:pPr lvl="0" algn="ctr"/>
            <a:r>
              <a:rPr lang="en-GB" sz="7200" b="1" dirty="0" smtClean="0">
                <a:solidFill>
                  <a:srgbClr val="5B9BD5"/>
                </a:solidFill>
              </a:rPr>
              <a:t>Prayer </a:t>
            </a:r>
            <a:endParaRPr lang="en-GB" sz="7200" b="1" dirty="0">
              <a:solidFill>
                <a:srgbClr val="5B9BD5"/>
              </a:solidFill>
            </a:endParaRPr>
          </a:p>
          <a:p>
            <a:pPr lvl="0"/>
            <a:r>
              <a:rPr lang="en-US" sz="4000" b="1" dirty="0" smtClean="0">
                <a:solidFill>
                  <a:srgbClr val="5B9BD5"/>
                </a:solidFill>
              </a:rPr>
              <a:t>Dear God, </a:t>
            </a:r>
          </a:p>
          <a:p>
            <a:pPr lvl="0"/>
            <a:r>
              <a:rPr lang="en-US" sz="4000" b="1" dirty="0" smtClean="0">
                <a:solidFill>
                  <a:srgbClr val="5B9BD5"/>
                </a:solidFill>
              </a:rPr>
              <a:t>We </a:t>
            </a:r>
            <a:r>
              <a:rPr lang="en-US" sz="4000" b="1" dirty="0">
                <a:solidFill>
                  <a:srgbClr val="5B9BD5"/>
                </a:solidFill>
              </a:rPr>
              <a:t>all have different values and opinions on how our country should be run. The UK is a democracy, meaning all adults can have a say and influence change – this includes change about how decisions are made in </a:t>
            </a:r>
            <a:r>
              <a:rPr lang="en-US" sz="4000" b="1" dirty="0" smtClean="0">
                <a:solidFill>
                  <a:srgbClr val="5B9BD5"/>
                </a:solidFill>
              </a:rPr>
              <a:t>Parliament. </a:t>
            </a:r>
          </a:p>
          <a:p>
            <a:pPr lvl="0"/>
            <a:r>
              <a:rPr lang="en-US" sz="4000" b="1" dirty="0" smtClean="0">
                <a:solidFill>
                  <a:srgbClr val="5B9BD5"/>
                </a:solidFill>
              </a:rPr>
              <a:t>Help us </a:t>
            </a:r>
            <a:r>
              <a:rPr lang="en-GB" sz="4000" b="1" dirty="0" smtClean="0">
                <a:solidFill>
                  <a:srgbClr val="5B9BD5"/>
                </a:solidFill>
              </a:rPr>
              <a:t>all to use our </a:t>
            </a:r>
            <a:r>
              <a:rPr lang="en-GB" sz="4000" b="1" dirty="0">
                <a:solidFill>
                  <a:srgbClr val="5B9BD5"/>
                </a:solidFill>
              </a:rPr>
              <a:t>voice </a:t>
            </a:r>
            <a:r>
              <a:rPr lang="en-GB" sz="4000" b="1" dirty="0" smtClean="0">
                <a:solidFill>
                  <a:srgbClr val="5B9BD5"/>
                </a:solidFill>
              </a:rPr>
              <a:t>if </a:t>
            </a:r>
            <a:r>
              <a:rPr lang="en-GB" sz="4000" b="1" dirty="0">
                <a:solidFill>
                  <a:srgbClr val="5B9BD5"/>
                </a:solidFill>
              </a:rPr>
              <a:t>we have questions, ideas or opinions to share</a:t>
            </a:r>
            <a:r>
              <a:rPr lang="en-GB" sz="4000" b="1" dirty="0" smtClean="0">
                <a:solidFill>
                  <a:srgbClr val="5B9BD5"/>
                </a:solidFill>
              </a:rPr>
              <a:t>.     Amen </a:t>
            </a:r>
            <a:endParaRPr lang="en-US" sz="4000" b="1" dirty="0">
              <a:solidFill>
                <a:srgbClr val="5B9BD5"/>
              </a:solidFill>
            </a:endParaRPr>
          </a:p>
        </p:txBody>
      </p:sp>
    </p:spTree>
    <p:extLst>
      <p:ext uri="{BB962C8B-B14F-4D97-AF65-F5344CB8AC3E}">
        <p14:creationId xmlns:p14="http://schemas.microsoft.com/office/powerpoint/2010/main" val="22788839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73A2B5-C057-470B-9AA6-15816843A142}"/>
              </a:ext>
            </a:extLst>
          </p:cNvPr>
          <p:cNvSpPr/>
          <p:nvPr/>
        </p:nvSpPr>
        <p:spPr>
          <a:xfrm>
            <a:off x="2309692" y="1576568"/>
            <a:ext cx="8913365" cy="4554726"/>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500" b="1" dirty="0">
                <a:solidFill>
                  <a:schemeClr val="accent5">
                    <a:lumMod val="75000"/>
                  </a:schemeClr>
                </a:solidFill>
              </a:rPr>
              <a:t>Decision</a:t>
            </a:r>
            <a:r>
              <a:rPr lang="en-US" sz="2500" dirty="0"/>
              <a:t> – choosing what should be done after considering all possible actions. </a:t>
            </a:r>
          </a:p>
          <a:p>
            <a:r>
              <a:rPr lang="en-US" sz="2500" b="1" dirty="0">
                <a:solidFill>
                  <a:schemeClr val="accent5">
                    <a:lumMod val="75000"/>
                  </a:schemeClr>
                </a:solidFill>
              </a:rPr>
              <a:t>Democracy</a:t>
            </a:r>
            <a:r>
              <a:rPr lang="en-US" sz="2500" dirty="0"/>
              <a:t> – a system of government where people choose their rulers by voting for them in elections. </a:t>
            </a:r>
          </a:p>
          <a:p>
            <a:r>
              <a:rPr lang="en-US" sz="2500" b="1" dirty="0">
                <a:solidFill>
                  <a:schemeClr val="accent5">
                    <a:lumMod val="75000"/>
                  </a:schemeClr>
                </a:solidFill>
              </a:rPr>
              <a:t>Disapproval</a:t>
            </a:r>
            <a:r>
              <a:rPr lang="en-US" sz="2500" dirty="0"/>
              <a:t> – showing or expressing disliking or disagreeing with someone or something. </a:t>
            </a:r>
          </a:p>
          <a:p>
            <a:r>
              <a:rPr lang="en-US" sz="2500" b="1" dirty="0">
                <a:solidFill>
                  <a:schemeClr val="accent5">
                    <a:lumMod val="75000"/>
                  </a:schemeClr>
                </a:solidFill>
              </a:rPr>
              <a:t>Parliament</a:t>
            </a:r>
            <a:r>
              <a:rPr lang="en-US" sz="2500" dirty="0"/>
              <a:t> – the group of people who make or change laws and decide what policies a country should follow. </a:t>
            </a:r>
          </a:p>
          <a:p>
            <a:r>
              <a:rPr lang="en-US" sz="2500" b="1" dirty="0">
                <a:solidFill>
                  <a:schemeClr val="accent5">
                    <a:lumMod val="75000"/>
                  </a:schemeClr>
                </a:solidFill>
              </a:rPr>
              <a:t>Represent</a:t>
            </a:r>
            <a:r>
              <a:rPr lang="en-US" sz="2500" dirty="0"/>
              <a:t> – to speak or act for another person or group of people. </a:t>
            </a:r>
          </a:p>
          <a:p>
            <a:r>
              <a:rPr lang="en-US" sz="2500" b="1" dirty="0">
                <a:solidFill>
                  <a:schemeClr val="accent5">
                    <a:lumMod val="75000"/>
                  </a:schemeClr>
                </a:solidFill>
              </a:rPr>
              <a:t>Tradition</a:t>
            </a:r>
            <a:r>
              <a:rPr lang="en-US" sz="2500" dirty="0"/>
              <a:t> – a custom or belief that has existed for a long time. </a:t>
            </a:r>
            <a:endParaRPr kumimoji="0" lang="en-GB" sz="2500" i="0" u="none" strike="noStrike" kern="1200" cap="none" spc="0" normalizeH="0" baseline="0" dirty="0">
              <a:ln>
                <a:noFill/>
              </a:ln>
              <a:solidFill>
                <a:schemeClr val="bg1"/>
              </a:solidFill>
              <a:effectLst/>
              <a:uLnTx/>
              <a:uFillTx/>
              <a:latin typeface="Calibri" panose="020F0502020204030204"/>
            </a:endParaRPr>
          </a:p>
        </p:txBody>
      </p:sp>
      <p:sp>
        <p:nvSpPr>
          <p:cNvPr id="3" name="Explosion: 8 Points 2">
            <a:extLst>
              <a:ext uri="{FF2B5EF4-FFF2-40B4-BE49-F238E27FC236}">
                <a16:creationId xmlns:a16="http://schemas.microsoft.com/office/drawing/2014/main" id="{02C190AE-22EA-4786-9850-CF0D8483056F}"/>
              </a:ext>
            </a:extLst>
          </p:cNvPr>
          <p:cNvSpPr/>
          <p:nvPr/>
        </p:nvSpPr>
        <p:spPr>
          <a:xfrm rot="20484265">
            <a:off x="393474" y="222657"/>
            <a:ext cx="3716253" cy="2119239"/>
          </a:xfrm>
          <a:prstGeom prst="irregularSeal1">
            <a:avLst/>
          </a:prstGeom>
          <a:solidFill>
            <a:schemeClr val="accent1"/>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rPr>
              <a:t>This Week’s Useful Vocabulary </a:t>
            </a:r>
          </a:p>
        </p:txBody>
      </p:sp>
    </p:spTree>
    <p:extLst>
      <p:ext uri="{BB962C8B-B14F-4D97-AF65-F5344CB8AC3E}">
        <p14:creationId xmlns:p14="http://schemas.microsoft.com/office/powerpoint/2010/main" val="7665687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C5CC328C-8050-447E-8183-60977237B69B}"/>
              </a:ext>
            </a:extLst>
          </p:cNvPr>
          <p:cNvGraphicFramePr>
            <a:graphicFrameLocks noGrp="1"/>
          </p:cNvGraphicFramePr>
          <p:nvPr/>
        </p:nvGraphicFramePr>
        <p:xfrm>
          <a:off x="142876" y="2495551"/>
          <a:ext cx="11906248" cy="4272026"/>
        </p:xfrm>
        <a:graphic>
          <a:graphicData uri="http://schemas.openxmlformats.org/drawingml/2006/table">
            <a:tbl>
              <a:tblPr firstRow="1" firstCol="1" bandRow="1">
                <a:tableStyleId>{5940675A-B579-460E-94D1-54222C63F5DA}</a:tableStyleId>
              </a:tblPr>
              <a:tblGrid>
                <a:gridCol w="1488281">
                  <a:extLst>
                    <a:ext uri="{9D8B030D-6E8A-4147-A177-3AD203B41FA5}">
                      <a16:colId xmlns:a16="http://schemas.microsoft.com/office/drawing/2014/main" val="2717183239"/>
                    </a:ext>
                  </a:extLst>
                </a:gridCol>
                <a:gridCol w="1488281">
                  <a:extLst>
                    <a:ext uri="{9D8B030D-6E8A-4147-A177-3AD203B41FA5}">
                      <a16:colId xmlns:a16="http://schemas.microsoft.com/office/drawing/2014/main" val="117862049"/>
                    </a:ext>
                  </a:extLst>
                </a:gridCol>
                <a:gridCol w="1488281">
                  <a:extLst>
                    <a:ext uri="{9D8B030D-6E8A-4147-A177-3AD203B41FA5}">
                      <a16:colId xmlns:a16="http://schemas.microsoft.com/office/drawing/2014/main" val="4008976397"/>
                    </a:ext>
                  </a:extLst>
                </a:gridCol>
                <a:gridCol w="1488281">
                  <a:extLst>
                    <a:ext uri="{9D8B030D-6E8A-4147-A177-3AD203B41FA5}">
                      <a16:colId xmlns:a16="http://schemas.microsoft.com/office/drawing/2014/main" val="1643699494"/>
                    </a:ext>
                  </a:extLst>
                </a:gridCol>
                <a:gridCol w="1488281">
                  <a:extLst>
                    <a:ext uri="{9D8B030D-6E8A-4147-A177-3AD203B41FA5}">
                      <a16:colId xmlns:a16="http://schemas.microsoft.com/office/drawing/2014/main" val="2394625735"/>
                    </a:ext>
                  </a:extLst>
                </a:gridCol>
                <a:gridCol w="1488281">
                  <a:extLst>
                    <a:ext uri="{9D8B030D-6E8A-4147-A177-3AD203B41FA5}">
                      <a16:colId xmlns:a16="http://schemas.microsoft.com/office/drawing/2014/main" val="539940912"/>
                    </a:ext>
                  </a:extLst>
                </a:gridCol>
                <a:gridCol w="1488281">
                  <a:extLst>
                    <a:ext uri="{9D8B030D-6E8A-4147-A177-3AD203B41FA5}">
                      <a16:colId xmlns:a16="http://schemas.microsoft.com/office/drawing/2014/main" val="572332105"/>
                    </a:ext>
                  </a:extLst>
                </a:gridCol>
                <a:gridCol w="1488281">
                  <a:extLst>
                    <a:ext uri="{9D8B030D-6E8A-4147-A177-3AD203B41FA5}">
                      <a16:colId xmlns:a16="http://schemas.microsoft.com/office/drawing/2014/main" val="3113865568"/>
                    </a:ext>
                  </a:extLst>
                </a:gridCol>
              </a:tblGrid>
              <a:tr h="410818">
                <a:tc>
                  <a:txBody>
                    <a:bodyPr/>
                    <a:lstStyle/>
                    <a:p>
                      <a:pPr algn="ctr">
                        <a:lnSpc>
                          <a:spcPct val="107000"/>
                        </a:lnSpc>
                        <a:spcAft>
                          <a:spcPts val="0"/>
                        </a:spcAft>
                      </a:pPr>
                      <a:r>
                        <a:rPr lang="en-GB" sz="2800" b="1">
                          <a:solidFill>
                            <a:srgbClr val="0070C0"/>
                          </a:solidFill>
                          <a:effectLst/>
                        </a:rPr>
                        <a:t>sad</a:t>
                      </a:r>
                      <a:endParaRPr lang="en-GB" sz="2800" b="1">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2800" b="1" dirty="0">
                          <a:solidFill>
                            <a:srgbClr val="0070C0"/>
                          </a:solidFill>
                          <a:effectLst/>
                        </a:rPr>
                        <a:t>angry</a:t>
                      </a:r>
                      <a:endParaRPr lang="en-GB" sz="2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2800" b="1" dirty="0">
                          <a:solidFill>
                            <a:srgbClr val="0070C0"/>
                          </a:solidFill>
                          <a:effectLst/>
                        </a:rPr>
                        <a:t>happy</a:t>
                      </a:r>
                      <a:endParaRPr lang="en-GB" sz="2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2800" b="1">
                          <a:solidFill>
                            <a:srgbClr val="0070C0"/>
                          </a:solidFill>
                          <a:effectLst/>
                        </a:rPr>
                        <a:t>confused</a:t>
                      </a:r>
                      <a:endParaRPr lang="en-GB" sz="2800" b="1">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2800" b="1">
                          <a:solidFill>
                            <a:srgbClr val="0070C0"/>
                          </a:solidFill>
                          <a:effectLst/>
                        </a:rPr>
                        <a:t>excited</a:t>
                      </a:r>
                      <a:endParaRPr lang="en-GB" sz="2800" b="1">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2800" b="1">
                          <a:solidFill>
                            <a:srgbClr val="0070C0"/>
                          </a:solidFill>
                          <a:effectLst/>
                        </a:rPr>
                        <a:t>worried</a:t>
                      </a:r>
                      <a:endParaRPr lang="en-GB" sz="2800" b="1">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2800" b="1">
                          <a:solidFill>
                            <a:srgbClr val="0070C0"/>
                          </a:solidFill>
                          <a:effectLst/>
                        </a:rPr>
                        <a:t>shocked</a:t>
                      </a:r>
                      <a:endParaRPr lang="en-GB" sz="2800" b="1">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2800" b="1">
                          <a:solidFill>
                            <a:srgbClr val="0070C0"/>
                          </a:solidFill>
                          <a:effectLst/>
                        </a:rPr>
                        <a:t>afraid</a:t>
                      </a:r>
                      <a:endParaRPr lang="en-GB" sz="2800" b="1">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62552707"/>
                  </a:ext>
                </a:extLst>
              </a:tr>
              <a:tr h="3580286">
                <a:tc>
                  <a:txBody>
                    <a:bodyPr/>
                    <a:lstStyle/>
                    <a:p>
                      <a:pPr>
                        <a:lnSpc>
                          <a:spcPct val="107000"/>
                        </a:lnSpc>
                        <a:spcAft>
                          <a:spcPts val="0"/>
                        </a:spcAft>
                      </a:pPr>
                      <a:r>
                        <a:rPr lang="en-GB" sz="1800" b="1" dirty="0">
                          <a:solidFill>
                            <a:schemeClr val="accent2"/>
                          </a:solidFill>
                          <a:effectLst/>
                        </a:rPr>
                        <a:t>despondent</a:t>
                      </a:r>
                    </a:p>
                    <a:p>
                      <a:pPr>
                        <a:lnSpc>
                          <a:spcPct val="107000"/>
                        </a:lnSpc>
                        <a:spcAft>
                          <a:spcPts val="0"/>
                        </a:spcAft>
                      </a:pPr>
                      <a:r>
                        <a:rPr lang="en-GB" sz="1800" b="1" dirty="0">
                          <a:solidFill>
                            <a:schemeClr val="accent2"/>
                          </a:solidFill>
                          <a:effectLst/>
                        </a:rPr>
                        <a:t>disconsolate</a:t>
                      </a:r>
                    </a:p>
                    <a:p>
                      <a:pPr>
                        <a:lnSpc>
                          <a:spcPct val="107000"/>
                        </a:lnSpc>
                        <a:spcAft>
                          <a:spcPts val="0"/>
                        </a:spcAft>
                      </a:pPr>
                      <a:r>
                        <a:rPr lang="en-GB" sz="1800" b="1" dirty="0">
                          <a:solidFill>
                            <a:schemeClr val="accent2"/>
                          </a:solidFill>
                          <a:effectLst/>
                        </a:rPr>
                        <a:t>dismal</a:t>
                      </a:r>
                    </a:p>
                    <a:p>
                      <a:pPr>
                        <a:lnSpc>
                          <a:spcPct val="107000"/>
                        </a:lnSpc>
                        <a:spcAft>
                          <a:spcPts val="0"/>
                        </a:spcAft>
                      </a:pPr>
                      <a:r>
                        <a:rPr lang="en-GB" sz="1800" b="1" dirty="0">
                          <a:solidFill>
                            <a:schemeClr val="accent2"/>
                          </a:solidFill>
                          <a:effectLst/>
                        </a:rPr>
                        <a:t>doleful</a:t>
                      </a:r>
                    </a:p>
                    <a:p>
                      <a:pPr>
                        <a:lnSpc>
                          <a:spcPct val="107000"/>
                        </a:lnSpc>
                        <a:spcAft>
                          <a:spcPts val="0"/>
                        </a:spcAft>
                      </a:pPr>
                      <a:r>
                        <a:rPr lang="en-GB" sz="1800" b="1" dirty="0">
                          <a:solidFill>
                            <a:schemeClr val="accent2"/>
                          </a:solidFill>
                          <a:effectLst/>
                        </a:rPr>
                        <a:t>downhearted</a:t>
                      </a:r>
                    </a:p>
                    <a:p>
                      <a:pPr>
                        <a:lnSpc>
                          <a:spcPct val="107000"/>
                        </a:lnSpc>
                        <a:spcAft>
                          <a:spcPts val="0"/>
                        </a:spcAft>
                      </a:pPr>
                      <a:r>
                        <a:rPr lang="en-GB" sz="1800" b="1" dirty="0">
                          <a:solidFill>
                            <a:schemeClr val="accent2"/>
                          </a:solidFill>
                          <a:effectLst/>
                        </a:rPr>
                        <a:t>forlorn </a:t>
                      </a:r>
                    </a:p>
                    <a:p>
                      <a:pPr>
                        <a:lnSpc>
                          <a:spcPct val="107000"/>
                        </a:lnSpc>
                        <a:spcAft>
                          <a:spcPts val="0"/>
                        </a:spcAft>
                      </a:pPr>
                      <a:r>
                        <a:rPr lang="en-GB" sz="1800" b="1" dirty="0">
                          <a:solidFill>
                            <a:schemeClr val="accent2"/>
                          </a:solidFill>
                          <a:effectLst/>
                        </a:rPr>
                        <a:t>gloomy</a:t>
                      </a:r>
                    </a:p>
                    <a:p>
                      <a:pPr>
                        <a:lnSpc>
                          <a:spcPct val="107000"/>
                        </a:lnSpc>
                        <a:spcAft>
                          <a:spcPts val="0"/>
                        </a:spcAft>
                      </a:pPr>
                      <a:r>
                        <a:rPr lang="en-GB" sz="1800" b="1" dirty="0">
                          <a:solidFill>
                            <a:schemeClr val="accent2"/>
                          </a:solidFill>
                          <a:effectLst/>
                        </a:rPr>
                        <a:t>melancholic</a:t>
                      </a:r>
                    </a:p>
                    <a:p>
                      <a:pPr>
                        <a:lnSpc>
                          <a:spcPct val="107000"/>
                        </a:lnSpc>
                        <a:spcAft>
                          <a:spcPts val="0"/>
                        </a:spcAft>
                      </a:pPr>
                      <a:r>
                        <a:rPr lang="en-GB" sz="1800" b="1" dirty="0">
                          <a:solidFill>
                            <a:schemeClr val="accent2"/>
                          </a:solidFill>
                          <a:effectLst/>
                        </a:rPr>
                        <a:t>miserable</a:t>
                      </a:r>
                    </a:p>
                    <a:p>
                      <a:pPr>
                        <a:lnSpc>
                          <a:spcPct val="107000"/>
                        </a:lnSpc>
                        <a:spcAft>
                          <a:spcPts val="0"/>
                        </a:spcAft>
                      </a:pPr>
                      <a:r>
                        <a:rPr lang="en-GB" sz="1800" b="1" dirty="0">
                          <a:solidFill>
                            <a:schemeClr val="accent2"/>
                          </a:solidFill>
                          <a:effectLst/>
                        </a:rPr>
                        <a:t>woeful</a:t>
                      </a:r>
                    </a:p>
                    <a:p>
                      <a:pPr>
                        <a:lnSpc>
                          <a:spcPct val="107000"/>
                        </a:lnSpc>
                        <a:spcAft>
                          <a:spcPts val="0"/>
                        </a:spcAft>
                      </a:pPr>
                      <a:r>
                        <a:rPr lang="en-GB" sz="1800" b="1" dirty="0">
                          <a:solidFill>
                            <a:schemeClr val="accent2"/>
                          </a:solidFill>
                          <a:effectLst/>
                        </a:rPr>
                        <a:t>wretched</a:t>
                      </a:r>
                    </a:p>
                    <a:p>
                      <a:pPr>
                        <a:lnSpc>
                          <a:spcPct val="107000"/>
                        </a:lnSpc>
                        <a:spcAft>
                          <a:spcPts val="0"/>
                        </a:spcAft>
                      </a:pPr>
                      <a:r>
                        <a:rPr lang="en-GB" sz="1800" b="1" dirty="0">
                          <a:solidFill>
                            <a:schemeClr val="accent2"/>
                          </a:solidFill>
                          <a:effectLst/>
                        </a:rPr>
                        <a:t> </a:t>
                      </a:r>
                      <a:endParaRPr lang="en-GB" sz="1800" b="1"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b="1" dirty="0">
                          <a:solidFill>
                            <a:schemeClr val="accent2"/>
                          </a:solidFill>
                          <a:effectLst/>
                        </a:rPr>
                        <a:t>aggrieved</a:t>
                      </a:r>
                    </a:p>
                    <a:p>
                      <a:pPr>
                        <a:lnSpc>
                          <a:spcPct val="107000"/>
                        </a:lnSpc>
                        <a:spcAft>
                          <a:spcPts val="0"/>
                        </a:spcAft>
                      </a:pPr>
                      <a:r>
                        <a:rPr lang="en-GB" sz="1800" b="1" dirty="0">
                          <a:solidFill>
                            <a:schemeClr val="accent2"/>
                          </a:solidFill>
                          <a:effectLst/>
                        </a:rPr>
                        <a:t>annoyed</a:t>
                      </a:r>
                    </a:p>
                    <a:p>
                      <a:pPr>
                        <a:lnSpc>
                          <a:spcPct val="107000"/>
                        </a:lnSpc>
                        <a:spcAft>
                          <a:spcPts val="0"/>
                        </a:spcAft>
                      </a:pPr>
                      <a:r>
                        <a:rPr lang="en-GB" sz="1800" b="1" dirty="0">
                          <a:solidFill>
                            <a:schemeClr val="accent2"/>
                          </a:solidFill>
                          <a:effectLst/>
                        </a:rPr>
                        <a:t>discontented</a:t>
                      </a:r>
                    </a:p>
                    <a:p>
                      <a:pPr>
                        <a:lnSpc>
                          <a:spcPct val="107000"/>
                        </a:lnSpc>
                        <a:spcAft>
                          <a:spcPts val="0"/>
                        </a:spcAft>
                      </a:pPr>
                      <a:r>
                        <a:rPr lang="en-GB" sz="1800" b="1" dirty="0">
                          <a:solidFill>
                            <a:schemeClr val="accent2"/>
                          </a:solidFill>
                          <a:effectLst/>
                        </a:rPr>
                        <a:t>disgruntled</a:t>
                      </a:r>
                    </a:p>
                    <a:p>
                      <a:pPr>
                        <a:lnSpc>
                          <a:spcPct val="107000"/>
                        </a:lnSpc>
                        <a:spcAft>
                          <a:spcPts val="0"/>
                        </a:spcAft>
                      </a:pPr>
                      <a:r>
                        <a:rPr lang="en-GB" sz="1800" b="1" dirty="0">
                          <a:solidFill>
                            <a:schemeClr val="accent2"/>
                          </a:solidFill>
                          <a:effectLst/>
                        </a:rPr>
                        <a:t>distressed</a:t>
                      </a:r>
                    </a:p>
                    <a:p>
                      <a:pPr>
                        <a:lnSpc>
                          <a:spcPct val="107000"/>
                        </a:lnSpc>
                        <a:spcAft>
                          <a:spcPts val="0"/>
                        </a:spcAft>
                      </a:pPr>
                      <a:r>
                        <a:rPr lang="en-GB" sz="1800" b="1" dirty="0">
                          <a:solidFill>
                            <a:schemeClr val="accent2"/>
                          </a:solidFill>
                          <a:effectLst/>
                        </a:rPr>
                        <a:t>exasperated</a:t>
                      </a:r>
                    </a:p>
                    <a:p>
                      <a:pPr>
                        <a:lnSpc>
                          <a:spcPct val="107000"/>
                        </a:lnSpc>
                        <a:spcAft>
                          <a:spcPts val="0"/>
                        </a:spcAft>
                      </a:pPr>
                      <a:r>
                        <a:rPr lang="en-GB" sz="1800" b="1" dirty="0">
                          <a:solidFill>
                            <a:schemeClr val="accent2"/>
                          </a:solidFill>
                          <a:effectLst/>
                        </a:rPr>
                        <a:t>frustrated</a:t>
                      </a:r>
                    </a:p>
                    <a:p>
                      <a:pPr>
                        <a:lnSpc>
                          <a:spcPct val="107000"/>
                        </a:lnSpc>
                        <a:spcAft>
                          <a:spcPts val="0"/>
                        </a:spcAft>
                      </a:pPr>
                      <a:r>
                        <a:rPr lang="en-GB" sz="1800" b="1" dirty="0">
                          <a:solidFill>
                            <a:schemeClr val="accent2"/>
                          </a:solidFill>
                          <a:effectLst/>
                        </a:rPr>
                        <a:t>indignant</a:t>
                      </a:r>
                    </a:p>
                    <a:p>
                      <a:pPr>
                        <a:lnSpc>
                          <a:spcPct val="107000"/>
                        </a:lnSpc>
                        <a:spcAft>
                          <a:spcPts val="0"/>
                        </a:spcAft>
                      </a:pPr>
                      <a:r>
                        <a:rPr lang="en-GB" sz="1800" b="1" dirty="0">
                          <a:solidFill>
                            <a:schemeClr val="accent2"/>
                          </a:solidFill>
                          <a:effectLst/>
                        </a:rPr>
                        <a:t>offended</a:t>
                      </a:r>
                    </a:p>
                    <a:p>
                      <a:pPr>
                        <a:lnSpc>
                          <a:spcPct val="107000"/>
                        </a:lnSpc>
                        <a:spcAft>
                          <a:spcPts val="0"/>
                        </a:spcAft>
                      </a:pPr>
                      <a:r>
                        <a:rPr lang="en-GB" sz="1800" b="1" dirty="0">
                          <a:solidFill>
                            <a:schemeClr val="accent2"/>
                          </a:solidFill>
                          <a:effectLst/>
                        </a:rPr>
                        <a:t>outraged</a:t>
                      </a:r>
                    </a:p>
                    <a:p>
                      <a:pPr>
                        <a:lnSpc>
                          <a:spcPct val="107000"/>
                        </a:lnSpc>
                        <a:spcAft>
                          <a:spcPts val="0"/>
                        </a:spcAft>
                      </a:pPr>
                      <a:r>
                        <a:rPr lang="en-GB" sz="1800" b="1" dirty="0">
                          <a:solidFill>
                            <a:schemeClr val="accent2"/>
                          </a:solidFill>
                          <a:effectLst/>
                        </a:rPr>
                        <a:t>resentful</a:t>
                      </a:r>
                    </a:p>
                    <a:p>
                      <a:pPr>
                        <a:lnSpc>
                          <a:spcPct val="107000"/>
                        </a:lnSpc>
                        <a:spcAft>
                          <a:spcPts val="0"/>
                        </a:spcAft>
                      </a:pPr>
                      <a:r>
                        <a:rPr lang="en-GB" sz="1800" b="1" dirty="0">
                          <a:solidFill>
                            <a:schemeClr val="accent2"/>
                          </a:solidFill>
                          <a:effectLst/>
                        </a:rPr>
                        <a:t>vexed</a:t>
                      </a:r>
                    </a:p>
                    <a:p>
                      <a:pPr>
                        <a:lnSpc>
                          <a:spcPct val="107000"/>
                        </a:lnSpc>
                        <a:spcAft>
                          <a:spcPts val="0"/>
                        </a:spcAft>
                      </a:pPr>
                      <a:r>
                        <a:rPr lang="en-GB" sz="1800" b="1" dirty="0">
                          <a:solidFill>
                            <a:schemeClr val="accent2"/>
                          </a:solidFill>
                          <a:effectLst/>
                        </a:rPr>
                        <a:t> </a:t>
                      </a:r>
                      <a:endParaRPr lang="en-GB" sz="1800" b="1"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b="1" dirty="0">
                          <a:solidFill>
                            <a:schemeClr val="accent2"/>
                          </a:solidFill>
                          <a:effectLst/>
                        </a:rPr>
                        <a:t>beaming</a:t>
                      </a:r>
                    </a:p>
                    <a:p>
                      <a:pPr>
                        <a:lnSpc>
                          <a:spcPct val="107000"/>
                        </a:lnSpc>
                        <a:spcAft>
                          <a:spcPts val="0"/>
                        </a:spcAft>
                      </a:pPr>
                      <a:r>
                        <a:rPr lang="en-GB" sz="1800" b="1" dirty="0">
                          <a:solidFill>
                            <a:schemeClr val="accent2"/>
                          </a:solidFill>
                          <a:effectLst/>
                        </a:rPr>
                        <a:t>buoyant</a:t>
                      </a:r>
                    </a:p>
                    <a:p>
                      <a:pPr>
                        <a:lnSpc>
                          <a:spcPct val="107000"/>
                        </a:lnSpc>
                        <a:spcAft>
                          <a:spcPts val="0"/>
                        </a:spcAft>
                      </a:pPr>
                      <a:r>
                        <a:rPr lang="en-GB" sz="1800" b="1" dirty="0">
                          <a:solidFill>
                            <a:schemeClr val="accent2"/>
                          </a:solidFill>
                          <a:effectLst/>
                        </a:rPr>
                        <a:t>cheery</a:t>
                      </a:r>
                    </a:p>
                    <a:p>
                      <a:pPr>
                        <a:lnSpc>
                          <a:spcPct val="107000"/>
                        </a:lnSpc>
                        <a:spcAft>
                          <a:spcPts val="0"/>
                        </a:spcAft>
                      </a:pPr>
                      <a:r>
                        <a:rPr lang="en-GB" sz="1800" b="1" dirty="0">
                          <a:solidFill>
                            <a:schemeClr val="accent2"/>
                          </a:solidFill>
                          <a:effectLst/>
                        </a:rPr>
                        <a:t>contented</a:t>
                      </a:r>
                    </a:p>
                    <a:p>
                      <a:pPr>
                        <a:lnSpc>
                          <a:spcPct val="107000"/>
                        </a:lnSpc>
                        <a:spcAft>
                          <a:spcPts val="0"/>
                        </a:spcAft>
                      </a:pPr>
                      <a:r>
                        <a:rPr lang="en-GB" sz="1800" b="1" dirty="0">
                          <a:solidFill>
                            <a:schemeClr val="accent2"/>
                          </a:solidFill>
                          <a:effectLst/>
                        </a:rPr>
                        <a:t>delighted</a:t>
                      </a:r>
                    </a:p>
                    <a:p>
                      <a:pPr>
                        <a:lnSpc>
                          <a:spcPct val="107000"/>
                        </a:lnSpc>
                        <a:spcAft>
                          <a:spcPts val="0"/>
                        </a:spcAft>
                      </a:pPr>
                      <a:r>
                        <a:rPr lang="en-GB" sz="1800" b="1" dirty="0">
                          <a:solidFill>
                            <a:schemeClr val="accent2"/>
                          </a:solidFill>
                          <a:effectLst/>
                        </a:rPr>
                        <a:t>enraptured</a:t>
                      </a:r>
                    </a:p>
                    <a:p>
                      <a:pPr>
                        <a:lnSpc>
                          <a:spcPct val="107000"/>
                        </a:lnSpc>
                        <a:spcAft>
                          <a:spcPts val="0"/>
                        </a:spcAft>
                      </a:pPr>
                      <a:r>
                        <a:rPr lang="en-GB" sz="1800" b="1" dirty="0">
                          <a:solidFill>
                            <a:schemeClr val="accent2"/>
                          </a:solidFill>
                          <a:effectLst/>
                        </a:rPr>
                        <a:t>gleeful</a:t>
                      </a:r>
                    </a:p>
                    <a:p>
                      <a:pPr>
                        <a:lnSpc>
                          <a:spcPct val="107000"/>
                        </a:lnSpc>
                        <a:spcAft>
                          <a:spcPts val="0"/>
                        </a:spcAft>
                      </a:pPr>
                      <a:r>
                        <a:rPr lang="en-GB" sz="1800" b="1" dirty="0">
                          <a:solidFill>
                            <a:schemeClr val="accent2"/>
                          </a:solidFill>
                          <a:effectLst/>
                        </a:rPr>
                        <a:t>glowing</a:t>
                      </a:r>
                    </a:p>
                    <a:p>
                      <a:pPr>
                        <a:lnSpc>
                          <a:spcPct val="107000"/>
                        </a:lnSpc>
                        <a:spcAft>
                          <a:spcPts val="0"/>
                        </a:spcAft>
                      </a:pPr>
                      <a:r>
                        <a:rPr lang="en-GB" sz="1800" b="1" dirty="0">
                          <a:solidFill>
                            <a:schemeClr val="accent2"/>
                          </a:solidFill>
                          <a:effectLst/>
                        </a:rPr>
                        <a:t>joyful</a:t>
                      </a:r>
                    </a:p>
                    <a:p>
                      <a:pPr>
                        <a:lnSpc>
                          <a:spcPct val="107000"/>
                        </a:lnSpc>
                        <a:spcAft>
                          <a:spcPts val="0"/>
                        </a:spcAft>
                      </a:pPr>
                      <a:r>
                        <a:rPr lang="en-GB" sz="1800" b="1" dirty="0">
                          <a:solidFill>
                            <a:schemeClr val="accent2"/>
                          </a:solidFill>
                          <a:effectLst/>
                        </a:rPr>
                        <a:t> </a:t>
                      </a:r>
                      <a:endParaRPr lang="en-GB" sz="1800" b="1"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b="1" dirty="0">
                          <a:solidFill>
                            <a:schemeClr val="accent2"/>
                          </a:solidFill>
                          <a:effectLst/>
                        </a:rPr>
                        <a:t>addled</a:t>
                      </a:r>
                    </a:p>
                    <a:p>
                      <a:pPr>
                        <a:lnSpc>
                          <a:spcPct val="107000"/>
                        </a:lnSpc>
                        <a:spcAft>
                          <a:spcPts val="0"/>
                        </a:spcAft>
                      </a:pPr>
                      <a:r>
                        <a:rPr lang="en-GB" sz="1800" b="1" dirty="0">
                          <a:solidFill>
                            <a:schemeClr val="accent2"/>
                          </a:solidFill>
                          <a:effectLst/>
                        </a:rPr>
                        <a:t>baffled</a:t>
                      </a:r>
                    </a:p>
                    <a:p>
                      <a:pPr>
                        <a:lnSpc>
                          <a:spcPct val="107000"/>
                        </a:lnSpc>
                        <a:spcAft>
                          <a:spcPts val="0"/>
                        </a:spcAft>
                      </a:pPr>
                      <a:r>
                        <a:rPr lang="en-GB" sz="1800" b="1" dirty="0">
                          <a:solidFill>
                            <a:schemeClr val="accent2"/>
                          </a:solidFill>
                          <a:effectLst/>
                        </a:rPr>
                        <a:t>bemused</a:t>
                      </a:r>
                    </a:p>
                    <a:p>
                      <a:pPr>
                        <a:lnSpc>
                          <a:spcPct val="107000"/>
                        </a:lnSpc>
                        <a:spcAft>
                          <a:spcPts val="0"/>
                        </a:spcAft>
                      </a:pPr>
                      <a:r>
                        <a:rPr lang="en-GB" sz="1800" b="1" dirty="0">
                          <a:solidFill>
                            <a:schemeClr val="accent2"/>
                          </a:solidFill>
                          <a:effectLst/>
                        </a:rPr>
                        <a:t>bewildered</a:t>
                      </a:r>
                    </a:p>
                    <a:p>
                      <a:pPr>
                        <a:lnSpc>
                          <a:spcPct val="107000"/>
                        </a:lnSpc>
                        <a:spcAft>
                          <a:spcPts val="0"/>
                        </a:spcAft>
                      </a:pPr>
                      <a:r>
                        <a:rPr lang="en-GB" sz="1800" b="1" dirty="0">
                          <a:solidFill>
                            <a:schemeClr val="accent2"/>
                          </a:solidFill>
                          <a:effectLst/>
                        </a:rPr>
                        <a:t>disorientated</a:t>
                      </a:r>
                    </a:p>
                    <a:p>
                      <a:pPr>
                        <a:lnSpc>
                          <a:spcPct val="107000"/>
                        </a:lnSpc>
                        <a:spcAft>
                          <a:spcPts val="0"/>
                        </a:spcAft>
                      </a:pPr>
                      <a:r>
                        <a:rPr lang="en-GB" sz="1800" b="1" dirty="0">
                          <a:solidFill>
                            <a:schemeClr val="accent2"/>
                          </a:solidFill>
                          <a:effectLst/>
                        </a:rPr>
                        <a:t>indistinct</a:t>
                      </a:r>
                    </a:p>
                    <a:p>
                      <a:pPr>
                        <a:lnSpc>
                          <a:spcPct val="107000"/>
                        </a:lnSpc>
                        <a:spcAft>
                          <a:spcPts val="0"/>
                        </a:spcAft>
                      </a:pPr>
                      <a:r>
                        <a:rPr lang="en-GB" sz="1800" b="1" dirty="0">
                          <a:solidFill>
                            <a:schemeClr val="accent2"/>
                          </a:solidFill>
                          <a:effectLst/>
                        </a:rPr>
                        <a:t>muddled</a:t>
                      </a:r>
                    </a:p>
                    <a:p>
                      <a:pPr>
                        <a:lnSpc>
                          <a:spcPct val="107000"/>
                        </a:lnSpc>
                        <a:spcAft>
                          <a:spcPts val="0"/>
                        </a:spcAft>
                      </a:pPr>
                      <a:r>
                        <a:rPr lang="en-GB" sz="1800" b="1" dirty="0">
                          <a:solidFill>
                            <a:schemeClr val="accent2"/>
                          </a:solidFill>
                          <a:effectLst/>
                        </a:rPr>
                        <a:t>mystified</a:t>
                      </a:r>
                    </a:p>
                    <a:p>
                      <a:pPr>
                        <a:lnSpc>
                          <a:spcPct val="107000"/>
                        </a:lnSpc>
                        <a:spcAft>
                          <a:spcPts val="0"/>
                        </a:spcAft>
                      </a:pPr>
                      <a:r>
                        <a:rPr lang="en-GB" sz="1800" b="1" dirty="0">
                          <a:solidFill>
                            <a:schemeClr val="accent2"/>
                          </a:solidFill>
                          <a:effectLst/>
                        </a:rPr>
                        <a:t>perplexed</a:t>
                      </a:r>
                    </a:p>
                    <a:p>
                      <a:pPr>
                        <a:lnSpc>
                          <a:spcPct val="107000"/>
                        </a:lnSpc>
                        <a:spcAft>
                          <a:spcPts val="0"/>
                        </a:spcAft>
                      </a:pPr>
                      <a:r>
                        <a:rPr lang="en-GB" sz="1800" b="1" dirty="0">
                          <a:solidFill>
                            <a:schemeClr val="accent2"/>
                          </a:solidFill>
                          <a:effectLst/>
                        </a:rPr>
                        <a:t>puzzled</a:t>
                      </a:r>
                    </a:p>
                    <a:p>
                      <a:pPr>
                        <a:lnSpc>
                          <a:spcPct val="107000"/>
                        </a:lnSpc>
                        <a:spcAft>
                          <a:spcPts val="0"/>
                        </a:spcAft>
                      </a:pPr>
                      <a:r>
                        <a:rPr lang="en-GB" sz="1800" b="1" dirty="0">
                          <a:solidFill>
                            <a:schemeClr val="accent2"/>
                          </a:solidFill>
                          <a:effectLst/>
                        </a:rPr>
                        <a:t> </a:t>
                      </a:r>
                      <a:endParaRPr lang="en-GB" sz="1800" b="1"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b="1" dirty="0">
                          <a:solidFill>
                            <a:schemeClr val="accent2"/>
                          </a:solidFill>
                          <a:effectLst/>
                        </a:rPr>
                        <a:t>animated</a:t>
                      </a:r>
                    </a:p>
                    <a:p>
                      <a:pPr>
                        <a:lnSpc>
                          <a:spcPct val="107000"/>
                        </a:lnSpc>
                        <a:spcAft>
                          <a:spcPts val="0"/>
                        </a:spcAft>
                      </a:pPr>
                      <a:r>
                        <a:rPr lang="en-GB" sz="1800" b="1" dirty="0">
                          <a:solidFill>
                            <a:schemeClr val="accent2"/>
                          </a:solidFill>
                          <a:effectLst/>
                        </a:rPr>
                        <a:t>elevated</a:t>
                      </a:r>
                    </a:p>
                    <a:p>
                      <a:pPr>
                        <a:lnSpc>
                          <a:spcPct val="107000"/>
                        </a:lnSpc>
                        <a:spcAft>
                          <a:spcPts val="0"/>
                        </a:spcAft>
                      </a:pPr>
                      <a:r>
                        <a:rPr lang="en-GB" sz="1800" b="1" dirty="0">
                          <a:solidFill>
                            <a:schemeClr val="accent2"/>
                          </a:solidFill>
                          <a:effectLst/>
                        </a:rPr>
                        <a:t>enlivened</a:t>
                      </a:r>
                    </a:p>
                    <a:p>
                      <a:pPr>
                        <a:lnSpc>
                          <a:spcPct val="107000"/>
                        </a:lnSpc>
                        <a:spcAft>
                          <a:spcPts val="0"/>
                        </a:spcAft>
                      </a:pPr>
                      <a:r>
                        <a:rPr lang="en-GB" sz="1800" b="1" dirty="0">
                          <a:solidFill>
                            <a:schemeClr val="accent2"/>
                          </a:solidFill>
                          <a:effectLst/>
                        </a:rPr>
                        <a:t>enthusiastic</a:t>
                      </a:r>
                    </a:p>
                    <a:p>
                      <a:pPr>
                        <a:lnSpc>
                          <a:spcPct val="107000"/>
                        </a:lnSpc>
                        <a:spcAft>
                          <a:spcPts val="0"/>
                        </a:spcAft>
                      </a:pPr>
                      <a:r>
                        <a:rPr lang="en-GB" sz="1800" b="1" dirty="0">
                          <a:solidFill>
                            <a:schemeClr val="accent2"/>
                          </a:solidFill>
                          <a:effectLst/>
                        </a:rPr>
                        <a:t>exhilarated</a:t>
                      </a:r>
                    </a:p>
                    <a:p>
                      <a:pPr>
                        <a:lnSpc>
                          <a:spcPct val="107000"/>
                        </a:lnSpc>
                        <a:spcAft>
                          <a:spcPts val="0"/>
                        </a:spcAft>
                      </a:pPr>
                      <a:r>
                        <a:rPr lang="en-GB" sz="1800" b="1" dirty="0">
                          <a:solidFill>
                            <a:schemeClr val="accent2"/>
                          </a:solidFill>
                          <a:effectLst/>
                        </a:rPr>
                        <a:t>exuberant</a:t>
                      </a:r>
                    </a:p>
                    <a:p>
                      <a:pPr>
                        <a:lnSpc>
                          <a:spcPct val="107000"/>
                        </a:lnSpc>
                        <a:spcAft>
                          <a:spcPts val="0"/>
                        </a:spcAft>
                      </a:pPr>
                      <a:r>
                        <a:rPr lang="en-GB" sz="1800" b="1" dirty="0">
                          <a:solidFill>
                            <a:schemeClr val="accent2"/>
                          </a:solidFill>
                          <a:effectLst/>
                        </a:rPr>
                        <a:t>thrilled</a:t>
                      </a:r>
                      <a:endParaRPr lang="en-GB" sz="1800" b="1"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b="1" dirty="0">
                          <a:solidFill>
                            <a:schemeClr val="accent2"/>
                          </a:solidFill>
                          <a:effectLst/>
                        </a:rPr>
                        <a:t>agitated</a:t>
                      </a:r>
                    </a:p>
                    <a:p>
                      <a:pPr>
                        <a:lnSpc>
                          <a:spcPct val="107000"/>
                        </a:lnSpc>
                        <a:spcAft>
                          <a:spcPts val="0"/>
                        </a:spcAft>
                      </a:pPr>
                      <a:r>
                        <a:rPr lang="en-GB" sz="1800" b="1" dirty="0">
                          <a:solidFill>
                            <a:schemeClr val="accent2"/>
                          </a:solidFill>
                          <a:effectLst/>
                        </a:rPr>
                        <a:t>anxious</a:t>
                      </a:r>
                    </a:p>
                    <a:p>
                      <a:pPr>
                        <a:lnSpc>
                          <a:spcPct val="107000"/>
                        </a:lnSpc>
                        <a:spcAft>
                          <a:spcPts val="0"/>
                        </a:spcAft>
                      </a:pPr>
                      <a:r>
                        <a:rPr lang="en-GB" sz="1800" b="1" dirty="0">
                          <a:solidFill>
                            <a:schemeClr val="accent2"/>
                          </a:solidFill>
                          <a:effectLst/>
                        </a:rPr>
                        <a:t>apprehensive</a:t>
                      </a:r>
                    </a:p>
                    <a:p>
                      <a:pPr>
                        <a:lnSpc>
                          <a:spcPct val="107000"/>
                        </a:lnSpc>
                        <a:spcAft>
                          <a:spcPts val="0"/>
                        </a:spcAft>
                      </a:pPr>
                      <a:r>
                        <a:rPr lang="en-GB" sz="1800" b="1" dirty="0">
                          <a:solidFill>
                            <a:schemeClr val="accent2"/>
                          </a:solidFill>
                          <a:effectLst/>
                        </a:rPr>
                        <a:t>concerned</a:t>
                      </a:r>
                    </a:p>
                    <a:p>
                      <a:pPr>
                        <a:lnSpc>
                          <a:spcPct val="107000"/>
                        </a:lnSpc>
                        <a:spcAft>
                          <a:spcPts val="0"/>
                        </a:spcAft>
                      </a:pPr>
                      <a:r>
                        <a:rPr lang="en-GB" sz="1800" b="1" dirty="0">
                          <a:solidFill>
                            <a:schemeClr val="accent2"/>
                          </a:solidFill>
                          <a:effectLst/>
                        </a:rPr>
                        <a:t>disquieted</a:t>
                      </a:r>
                    </a:p>
                    <a:p>
                      <a:pPr>
                        <a:lnSpc>
                          <a:spcPct val="107000"/>
                        </a:lnSpc>
                        <a:spcAft>
                          <a:spcPts val="0"/>
                        </a:spcAft>
                      </a:pPr>
                      <a:r>
                        <a:rPr lang="en-GB" sz="1800" b="1" dirty="0">
                          <a:solidFill>
                            <a:schemeClr val="accent2"/>
                          </a:solidFill>
                          <a:effectLst/>
                        </a:rPr>
                        <a:t>distraught</a:t>
                      </a:r>
                    </a:p>
                    <a:p>
                      <a:pPr>
                        <a:lnSpc>
                          <a:spcPct val="107000"/>
                        </a:lnSpc>
                        <a:spcAft>
                          <a:spcPts val="0"/>
                        </a:spcAft>
                      </a:pPr>
                      <a:r>
                        <a:rPr lang="en-GB" sz="1800" b="1" dirty="0">
                          <a:solidFill>
                            <a:schemeClr val="accent2"/>
                          </a:solidFill>
                          <a:effectLst/>
                        </a:rPr>
                        <a:t>distressed</a:t>
                      </a:r>
                    </a:p>
                    <a:p>
                      <a:pPr>
                        <a:lnSpc>
                          <a:spcPct val="107000"/>
                        </a:lnSpc>
                        <a:spcAft>
                          <a:spcPts val="0"/>
                        </a:spcAft>
                      </a:pPr>
                      <a:r>
                        <a:rPr lang="en-GB" sz="1800" b="1" dirty="0">
                          <a:solidFill>
                            <a:schemeClr val="accent2"/>
                          </a:solidFill>
                          <a:effectLst/>
                        </a:rPr>
                        <a:t>disturbed</a:t>
                      </a:r>
                    </a:p>
                    <a:p>
                      <a:pPr>
                        <a:lnSpc>
                          <a:spcPct val="107000"/>
                        </a:lnSpc>
                        <a:spcAft>
                          <a:spcPts val="0"/>
                        </a:spcAft>
                      </a:pPr>
                      <a:r>
                        <a:rPr lang="en-GB" sz="1800" b="1" dirty="0">
                          <a:solidFill>
                            <a:schemeClr val="accent2"/>
                          </a:solidFill>
                          <a:effectLst/>
                        </a:rPr>
                        <a:t>fretful</a:t>
                      </a:r>
                    </a:p>
                    <a:p>
                      <a:pPr>
                        <a:lnSpc>
                          <a:spcPct val="107000"/>
                        </a:lnSpc>
                        <a:spcAft>
                          <a:spcPts val="0"/>
                        </a:spcAft>
                      </a:pPr>
                      <a:r>
                        <a:rPr lang="en-GB" sz="1800" b="1" dirty="0">
                          <a:solidFill>
                            <a:schemeClr val="accent2"/>
                          </a:solidFill>
                          <a:effectLst/>
                        </a:rPr>
                        <a:t>perturbed</a:t>
                      </a:r>
                    </a:p>
                    <a:p>
                      <a:pPr>
                        <a:lnSpc>
                          <a:spcPct val="107000"/>
                        </a:lnSpc>
                        <a:spcAft>
                          <a:spcPts val="0"/>
                        </a:spcAft>
                      </a:pPr>
                      <a:r>
                        <a:rPr lang="en-GB" sz="1800" b="1" dirty="0">
                          <a:solidFill>
                            <a:schemeClr val="accent2"/>
                          </a:solidFill>
                          <a:effectLst/>
                        </a:rPr>
                        <a:t>troubled</a:t>
                      </a:r>
                    </a:p>
                    <a:p>
                      <a:pPr>
                        <a:lnSpc>
                          <a:spcPct val="107000"/>
                        </a:lnSpc>
                        <a:spcAft>
                          <a:spcPts val="0"/>
                        </a:spcAft>
                      </a:pPr>
                      <a:r>
                        <a:rPr lang="en-GB" sz="1800" b="1" dirty="0">
                          <a:solidFill>
                            <a:schemeClr val="accent2"/>
                          </a:solidFill>
                          <a:effectLst/>
                        </a:rPr>
                        <a:t>uneasy </a:t>
                      </a:r>
                      <a:endParaRPr lang="en-GB" sz="1800" b="1"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b="1" dirty="0">
                          <a:solidFill>
                            <a:schemeClr val="accent2"/>
                          </a:solidFill>
                          <a:effectLst/>
                        </a:rPr>
                        <a:t>astonished</a:t>
                      </a:r>
                    </a:p>
                    <a:p>
                      <a:pPr>
                        <a:lnSpc>
                          <a:spcPct val="107000"/>
                        </a:lnSpc>
                        <a:spcAft>
                          <a:spcPts val="0"/>
                        </a:spcAft>
                      </a:pPr>
                      <a:r>
                        <a:rPr lang="en-GB" sz="1800" b="1" dirty="0">
                          <a:solidFill>
                            <a:schemeClr val="accent2"/>
                          </a:solidFill>
                          <a:effectLst/>
                        </a:rPr>
                        <a:t>astounded</a:t>
                      </a:r>
                    </a:p>
                    <a:p>
                      <a:pPr>
                        <a:lnSpc>
                          <a:spcPct val="107000"/>
                        </a:lnSpc>
                        <a:spcAft>
                          <a:spcPts val="0"/>
                        </a:spcAft>
                      </a:pPr>
                      <a:r>
                        <a:rPr lang="en-GB" sz="1800" b="1" dirty="0">
                          <a:solidFill>
                            <a:schemeClr val="accent2"/>
                          </a:solidFill>
                          <a:effectLst/>
                        </a:rPr>
                        <a:t>disconcerted</a:t>
                      </a:r>
                    </a:p>
                    <a:p>
                      <a:pPr>
                        <a:lnSpc>
                          <a:spcPct val="107000"/>
                        </a:lnSpc>
                        <a:spcAft>
                          <a:spcPts val="0"/>
                        </a:spcAft>
                      </a:pPr>
                      <a:r>
                        <a:rPr lang="en-GB" sz="1800" b="1" dirty="0">
                          <a:solidFill>
                            <a:schemeClr val="accent2"/>
                          </a:solidFill>
                          <a:effectLst/>
                        </a:rPr>
                        <a:t>distressed</a:t>
                      </a:r>
                    </a:p>
                    <a:p>
                      <a:pPr>
                        <a:lnSpc>
                          <a:spcPct val="107000"/>
                        </a:lnSpc>
                        <a:spcAft>
                          <a:spcPts val="0"/>
                        </a:spcAft>
                      </a:pPr>
                      <a:r>
                        <a:rPr lang="en-GB" sz="1800" b="1" dirty="0">
                          <a:solidFill>
                            <a:schemeClr val="accent2"/>
                          </a:solidFill>
                          <a:effectLst/>
                        </a:rPr>
                        <a:t>dumbfounded</a:t>
                      </a:r>
                    </a:p>
                    <a:p>
                      <a:pPr>
                        <a:lnSpc>
                          <a:spcPct val="107000"/>
                        </a:lnSpc>
                        <a:spcAft>
                          <a:spcPts val="0"/>
                        </a:spcAft>
                      </a:pPr>
                      <a:r>
                        <a:rPr lang="en-GB" sz="1800" b="1" dirty="0">
                          <a:solidFill>
                            <a:schemeClr val="accent2"/>
                          </a:solidFill>
                          <a:effectLst/>
                        </a:rPr>
                        <a:t>horrified</a:t>
                      </a:r>
                    </a:p>
                    <a:p>
                      <a:pPr>
                        <a:lnSpc>
                          <a:spcPct val="107000"/>
                        </a:lnSpc>
                        <a:spcAft>
                          <a:spcPts val="0"/>
                        </a:spcAft>
                      </a:pPr>
                      <a:r>
                        <a:rPr lang="en-GB" sz="1800" b="1" dirty="0">
                          <a:solidFill>
                            <a:schemeClr val="accent2"/>
                          </a:solidFill>
                          <a:effectLst/>
                        </a:rPr>
                        <a:t>staggered</a:t>
                      </a:r>
                    </a:p>
                    <a:p>
                      <a:pPr>
                        <a:lnSpc>
                          <a:spcPct val="107000"/>
                        </a:lnSpc>
                        <a:spcAft>
                          <a:spcPts val="0"/>
                        </a:spcAft>
                      </a:pPr>
                      <a:r>
                        <a:rPr lang="en-GB" sz="1800" b="1">
                          <a:solidFill>
                            <a:schemeClr val="accent2"/>
                          </a:solidFill>
                          <a:effectLst/>
                        </a:rPr>
                        <a:t>startled</a:t>
                      </a:r>
                      <a:endParaRPr lang="en-GB" sz="1800" b="1" dirty="0">
                        <a:solidFill>
                          <a:schemeClr val="accent2"/>
                        </a:solidFill>
                        <a:effectLst/>
                      </a:endParaRPr>
                    </a:p>
                    <a:p>
                      <a:pPr>
                        <a:lnSpc>
                          <a:spcPct val="107000"/>
                        </a:lnSpc>
                        <a:spcAft>
                          <a:spcPts val="0"/>
                        </a:spcAft>
                      </a:pPr>
                      <a:r>
                        <a:rPr lang="en-GB" sz="1800" b="1" dirty="0">
                          <a:solidFill>
                            <a:schemeClr val="accent2"/>
                          </a:solidFill>
                          <a:effectLst/>
                        </a:rPr>
                        <a:t>stunned</a:t>
                      </a:r>
                    </a:p>
                    <a:p>
                      <a:pPr>
                        <a:lnSpc>
                          <a:spcPct val="107000"/>
                        </a:lnSpc>
                        <a:spcAft>
                          <a:spcPts val="0"/>
                        </a:spcAft>
                      </a:pPr>
                      <a:r>
                        <a:rPr lang="en-GB" sz="1800" b="1" dirty="0">
                          <a:solidFill>
                            <a:schemeClr val="accent2"/>
                          </a:solidFill>
                          <a:effectLst/>
                        </a:rPr>
                        <a:t>surprised</a:t>
                      </a:r>
                    </a:p>
                    <a:p>
                      <a:pPr>
                        <a:lnSpc>
                          <a:spcPct val="107000"/>
                        </a:lnSpc>
                        <a:spcAft>
                          <a:spcPts val="0"/>
                        </a:spcAft>
                      </a:pPr>
                      <a:r>
                        <a:rPr lang="en-GB" sz="1800" b="1" dirty="0">
                          <a:solidFill>
                            <a:schemeClr val="accent2"/>
                          </a:solidFill>
                          <a:effectLst/>
                        </a:rPr>
                        <a:t> </a:t>
                      </a:r>
                    </a:p>
                    <a:p>
                      <a:pPr>
                        <a:lnSpc>
                          <a:spcPct val="107000"/>
                        </a:lnSpc>
                        <a:spcAft>
                          <a:spcPts val="0"/>
                        </a:spcAft>
                      </a:pPr>
                      <a:r>
                        <a:rPr lang="en-GB" sz="1800" b="1" dirty="0">
                          <a:solidFill>
                            <a:schemeClr val="accent2"/>
                          </a:solidFill>
                          <a:effectLst/>
                        </a:rPr>
                        <a:t> </a:t>
                      </a:r>
                      <a:endParaRPr lang="en-GB" sz="1800" b="1"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b="1" dirty="0">
                          <a:solidFill>
                            <a:schemeClr val="accent2"/>
                          </a:solidFill>
                          <a:effectLst/>
                        </a:rPr>
                        <a:t>alarmed</a:t>
                      </a:r>
                    </a:p>
                    <a:p>
                      <a:pPr>
                        <a:lnSpc>
                          <a:spcPct val="107000"/>
                        </a:lnSpc>
                        <a:spcAft>
                          <a:spcPts val="0"/>
                        </a:spcAft>
                      </a:pPr>
                      <a:r>
                        <a:rPr lang="en-GB" sz="1800" b="1" dirty="0">
                          <a:solidFill>
                            <a:schemeClr val="accent2"/>
                          </a:solidFill>
                          <a:effectLst/>
                        </a:rPr>
                        <a:t>apprehensive</a:t>
                      </a:r>
                    </a:p>
                    <a:p>
                      <a:pPr>
                        <a:lnSpc>
                          <a:spcPct val="107000"/>
                        </a:lnSpc>
                        <a:spcAft>
                          <a:spcPts val="0"/>
                        </a:spcAft>
                      </a:pPr>
                      <a:r>
                        <a:rPr lang="en-GB" sz="1800" b="1" dirty="0">
                          <a:solidFill>
                            <a:schemeClr val="accent2"/>
                          </a:solidFill>
                          <a:effectLst/>
                        </a:rPr>
                        <a:t>daunted</a:t>
                      </a:r>
                    </a:p>
                    <a:p>
                      <a:pPr>
                        <a:lnSpc>
                          <a:spcPct val="107000"/>
                        </a:lnSpc>
                        <a:spcAft>
                          <a:spcPts val="0"/>
                        </a:spcAft>
                      </a:pPr>
                      <a:r>
                        <a:rPr lang="en-GB" sz="1800" b="1" dirty="0">
                          <a:solidFill>
                            <a:schemeClr val="accent2"/>
                          </a:solidFill>
                          <a:effectLst/>
                        </a:rPr>
                        <a:t>fearful</a:t>
                      </a:r>
                    </a:p>
                    <a:p>
                      <a:pPr>
                        <a:lnSpc>
                          <a:spcPct val="107000"/>
                        </a:lnSpc>
                        <a:spcAft>
                          <a:spcPts val="0"/>
                        </a:spcAft>
                      </a:pPr>
                      <a:r>
                        <a:rPr lang="en-GB" sz="1800" b="1" dirty="0">
                          <a:solidFill>
                            <a:schemeClr val="accent2"/>
                          </a:solidFill>
                          <a:effectLst/>
                        </a:rPr>
                        <a:t>frantic</a:t>
                      </a:r>
                    </a:p>
                    <a:p>
                      <a:pPr>
                        <a:lnSpc>
                          <a:spcPct val="107000"/>
                        </a:lnSpc>
                        <a:spcAft>
                          <a:spcPts val="0"/>
                        </a:spcAft>
                      </a:pPr>
                      <a:r>
                        <a:rPr lang="en-GB" sz="1800" b="1" dirty="0">
                          <a:solidFill>
                            <a:schemeClr val="accent2"/>
                          </a:solidFill>
                          <a:effectLst/>
                        </a:rPr>
                        <a:t>horrified</a:t>
                      </a:r>
                    </a:p>
                    <a:p>
                      <a:pPr>
                        <a:lnSpc>
                          <a:spcPct val="107000"/>
                        </a:lnSpc>
                        <a:spcAft>
                          <a:spcPts val="0"/>
                        </a:spcAft>
                      </a:pPr>
                      <a:r>
                        <a:rPr lang="en-GB" sz="1800" b="1" dirty="0">
                          <a:solidFill>
                            <a:schemeClr val="accent2"/>
                          </a:solidFill>
                          <a:effectLst/>
                        </a:rPr>
                        <a:t>petrified</a:t>
                      </a:r>
                    </a:p>
                    <a:p>
                      <a:pPr>
                        <a:lnSpc>
                          <a:spcPct val="107000"/>
                        </a:lnSpc>
                        <a:spcAft>
                          <a:spcPts val="0"/>
                        </a:spcAft>
                      </a:pPr>
                      <a:r>
                        <a:rPr lang="en-GB" sz="1800" b="1" dirty="0">
                          <a:solidFill>
                            <a:schemeClr val="accent2"/>
                          </a:solidFill>
                          <a:effectLst/>
                        </a:rPr>
                        <a:t>terrified</a:t>
                      </a:r>
                    </a:p>
                    <a:p>
                      <a:pPr>
                        <a:lnSpc>
                          <a:spcPct val="107000"/>
                        </a:lnSpc>
                        <a:spcAft>
                          <a:spcPts val="0"/>
                        </a:spcAft>
                      </a:pPr>
                      <a:r>
                        <a:rPr lang="en-GB" sz="1800" b="1" dirty="0">
                          <a:solidFill>
                            <a:schemeClr val="accent2"/>
                          </a:solidFill>
                          <a:effectLst/>
                        </a:rPr>
                        <a:t> </a:t>
                      </a:r>
                    </a:p>
                    <a:p>
                      <a:pPr>
                        <a:lnSpc>
                          <a:spcPct val="107000"/>
                        </a:lnSpc>
                        <a:spcAft>
                          <a:spcPts val="0"/>
                        </a:spcAft>
                      </a:pPr>
                      <a:r>
                        <a:rPr lang="en-GB" sz="1800" b="1" dirty="0">
                          <a:solidFill>
                            <a:schemeClr val="accent2"/>
                          </a:solidFill>
                          <a:effectLst/>
                        </a:rPr>
                        <a:t> </a:t>
                      </a:r>
                    </a:p>
                    <a:p>
                      <a:pPr>
                        <a:lnSpc>
                          <a:spcPct val="107000"/>
                        </a:lnSpc>
                        <a:spcAft>
                          <a:spcPts val="0"/>
                        </a:spcAft>
                      </a:pPr>
                      <a:r>
                        <a:rPr lang="en-GB" sz="1800" b="1" dirty="0">
                          <a:solidFill>
                            <a:schemeClr val="accent2"/>
                          </a:solidFill>
                          <a:effectLst/>
                        </a:rPr>
                        <a:t> </a:t>
                      </a:r>
                      <a:endParaRPr lang="en-GB" sz="1800" b="1"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8384417"/>
                  </a:ext>
                </a:extLst>
              </a:tr>
            </a:tbl>
          </a:graphicData>
        </a:graphic>
      </p:graphicFrame>
      <p:sp>
        <p:nvSpPr>
          <p:cNvPr id="10" name="Thought Bubble: Cloud 9">
            <a:extLst>
              <a:ext uri="{FF2B5EF4-FFF2-40B4-BE49-F238E27FC236}">
                <a16:creationId xmlns:a16="http://schemas.microsoft.com/office/drawing/2014/main" id="{8C2CB079-BDB5-4CB3-8884-31343B1C78F3}"/>
              </a:ext>
            </a:extLst>
          </p:cNvPr>
          <p:cNvSpPr/>
          <p:nvPr/>
        </p:nvSpPr>
        <p:spPr>
          <a:xfrm>
            <a:off x="7019926" y="315151"/>
            <a:ext cx="4243100" cy="1617442"/>
          </a:xfrm>
          <a:prstGeom prst="cloudCallout">
            <a:avLst>
              <a:gd name="adj1" fmla="val -82512"/>
              <a:gd name="adj2" fmla="val 5676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a:solidFill>
                  <a:schemeClr val="bg1"/>
                </a:solidFill>
              </a:rPr>
              <a:t>How does it make me feel?</a:t>
            </a:r>
          </a:p>
        </p:txBody>
      </p:sp>
      <p:pic>
        <p:nvPicPr>
          <p:cNvPr id="12" name="Picture 11">
            <a:extLst>
              <a:ext uri="{FF2B5EF4-FFF2-40B4-BE49-F238E27FC236}">
                <a16:creationId xmlns:a16="http://schemas.microsoft.com/office/drawing/2014/main" id="{D1DE6F5D-7DB8-49E0-9C65-344C25DC99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1913" y="315151"/>
            <a:ext cx="2902373" cy="1330254"/>
          </a:xfrm>
          <a:prstGeom prst="rect">
            <a:avLst/>
          </a:prstGeom>
        </p:spPr>
      </p:pic>
    </p:spTree>
    <p:extLst>
      <p:ext uri="{BB962C8B-B14F-4D97-AF65-F5344CB8AC3E}">
        <p14:creationId xmlns:p14="http://schemas.microsoft.com/office/powerpoint/2010/main" val="31319356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202</TotalTime>
  <Words>568</Words>
  <Application>Microsoft Office PowerPoint</Application>
  <PresentationFormat>Widescreen</PresentationFormat>
  <Paragraphs>129</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 Harrison</dc:creator>
  <cp:lastModifiedBy>Jennie Taylor</cp:lastModifiedBy>
  <cp:revision>13</cp:revision>
  <dcterms:created xsi:type="dcterms:W3CDTF">2019-10-11T13:08:12Z</dcterms:created>
  <dcterms:modified xsi:type="dcterms:W3CDTF">2019-11-01T09:39:52Z</dcterms:modified>
</cp:coreProperties>
</file>