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8" r:id="rId4"/>
    <p:sldId id="262" r:id="rId5"/>
    <p:sldId id="263" r:id="rId6"/>
    <p:sldId id="264" r:id="rId7"/>
    <p:sldId id="257" r:id="rId8"/>
    <p:sldId id="259" r:id="rId9"/>
    <p:sldId id="260"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7" d="100"/>
          <a:sy n="37" d="100"/>
        </p:scale>
        <p:origin x="-1164"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997503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450316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5F60E9-180A-41CE-9E2E-6698BE82A6DA}" type="datetimeFigureOut">
              <a:rPr lang="en-GB" smtClean="0"/>
              <a:t>08/01/2017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4151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5F60E9-180A-41CE-9E2E-6698BE82A6DA}" type="datetimeFigureOut">
              <a:rPr lang="en-GB" smtClean="0"/>
              <a:t>08/01/2017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71756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5F60E9-180A-41CE-9E2E-6698BE82A6DA}" type="datetimeFigureOut">
              <a:rPr lang="en-GB" smtClean="0"/>
              <a:t>08/01/2017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47449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5F60E9-180A-41CE-9E2E-6698BE82A6DA}" type="datetimeFigureOut">
              <a:rPr lang="en-GB" smtClean="0"/>
              <a:t>08/01/2017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594636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5F60E9-180A-41CE-9E2E-6698BE82A6DA}" type="datetimeFigureOut">
              <a:rPr lang="en-GB" smtClean="0"/>
              <a:t>08/01/2017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8379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08/01/2017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13704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08/01/2017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245271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36535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849719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60E9-180A-41CE-9E2E-6698BE82A6DA}" type="datetimeFigureOut">
              <a:rPr lang="en-GB" smtClean="0"/>
              <a:t>08/01/2017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228AA1-4342-44F1-A8B2-76237BD0D6DA}" type="slidenum">
              <a:rPr lang="en-GB" smtClean="0"/>
              <a:t>‹#›</a:t>
            </a:fld>
            <a:endParaRPr lang="en-GB"/>
          </a:p>
        </p:txBody>
      </p:sp>
    </p:spTree>
    <p:extLst>
      <p:ext uri="{BB962C8B-B14F-4D97-AF65-F5344CB8AC3E}">
        <p14:creationId xmlns:p14="http://schemas.microsoft.com/office/powerpoint/2010/main" val="3734677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46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6563" y="2727325"/>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2600"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6494"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83904" y="3890664"/>
            <a:ext cx="5483496" cy="2308324"/>
          </a:xfrm>
          <a:prstGeom prst="rect">
            <a:avLst/>
          </a:prstGeom>
        </p:spPr>
        <p:txBody>
          <a:bodyPr wrap="square">
            <a:spAutoFit/>
          </a:bodyPr>
          <a:lstStyle/>
          <a:p>
            <a:r>
              <a:rPr lang="en-GB" sz="3600" dirty="0" smtClean="0"/>
              <a:t>Mutual Respect for and tolerance of those with different faiths and beliefs and for those without faith.</a:t>
            </a:r>
            <a:endParaRPr lang="en-GB" sz="3600" dirty="0"/>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52927"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33145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700" y="1371600"/>
            <a:ext cx="8863013" cy="412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8313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50" y="403225"/>
            <a:ext cx="8547100" cy="6051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40580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endParaRPr lang="en-GB" sz="1800" dirty="0"/>
          </a:p>
        </p:txBody>
      </p:sp>
      <p:sp>
        <p:nvSpPr>
          <p:cNvPr id="3" name="Content Placeholder 2"/>
          <p:cNvSpPr>
            <a:spLocks noGrp="1"/>
          </p:cNvSpPr>
          <p:nvPr>
            <p:ph idx="1"/>
          </p:nvPr>
        </p:nvSpPr>
        <p:spPr/>
        <p:txBody>
          <a:bodyPr>
            <a:normAutofit fontScale="77500" lnSpcReduction="20000"/>
          </a:bodyPr>
          <a:lstStyle/>
          <a:p>
            <a:pPr marL="0" indent="0">
              <a:buNone/>
            </a:pPr>
            <a:endParaRPr lang="en-GB" dirty="0" smtClean="0"/>
          </a:p>
          <a:p>
            <a:pPr marL="0" indent="0">
              <a:buNone/>
            </a:pPr>
            <a:r>
              <a:rPr lang="en-GB" sz="3500" dirty="0" smtClean="0"/>
              <a:t>British citizens who have achieved extraordinary work in public life may receive an honour from the Queen as part of the New Year’s Honours list, released each year. </a:t>
            </a:r>
          </a:p>
          <a:p>
            <a:pPr marL="0" indent="0">
              <a:buNone/>
            </a:pPr>
            <a:endParaRPr lang="en-GB" sz="3500" dirty="0"/>
          </a:p>
          <a:p>
            <a:pPr marL="0" indent="0">
              <a:buNone/>
            </a:pPr>
            <a:r>
              <a:rPr lang="en-GB" sz="3500" dirty="0" smtClean="0"/>
              <a:t>Each person who has received an award has been nominated by someone else and they most likely wouldn’t have even been aware! </a:t>
            </a:r>
          </a:p>
          <a:p>
            <a:pPr marL="0" indent="0">
              <a:buNone/>
            </a:pPr>
            <a:endParaRPr lang="en-GB" sz="3500" dirty="0"/>
          </a:p>
          <a:p>
            <a:pPr marL="0" indent="0">
              <a:buNone/>
            </a:pPr>
            <a:r>
              <a:rPr lang="en-GB" sz="3500" dirty="0" smtClean="0"/>
              <a:t>People are nominated for achievements like making a difference to their community, being a volunteer for a long time or being very good and dedicated to their job. </a:t>
            </a:r>
            <a:endParaRPr lang="en-GB" sz="3500"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53596" y="228600"/>
            <a:ext cx="2292350" cy="1623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3520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324600" cy="1143000"/>
          </a:xfrm>
        </p:spPr>
        <p:txBody>
          <a:bodyPr>
            <a:normAutofit fontScale="90000"/>
          </a:bodyPr>
          <a:lstStyle/>
          <a:p>
            <a:r>
              <a:rPr lang="en-GB" dirty="0" smtClean="0"/>
              <a:t>Can you think of anyone who deserves one? </a:t>
            </a:r>
            <a:endParaRPr lang="en-GB" dirty="0"/>
          </a:p>
        </p:txBody>
      </p:sp>
      <p:sp>
        <p:nvSpPr>
          <p:cNvPr id="3" name="Content Placeholder 2"/>
          <p:cNvSpPr>
            <a:spLocks noGrp="1"/>
          </p:cNvSpPr>
          <p:nvPr>
            <p:ph idx="1"/>
          </p:nvPr>
        </p:nvSpPr>
        <p:spPr>
          <a:xfrm>
            <a:off x="457200" y="1600200"/>
            <a:ext cx="4648200" cy="4525963"/>
          </a:xfrm>
        </p:spPr>
        <p:txBody>
          <a:bodyPr>
            <a:normAutofit fontScale="62500" lnSpcReduction="20000"/>
          </a:bodyPr>
          <a:lstStyle/>
          <a:p>
            <a:r>
              <a:rPr lang="en-GB" dirty="0" smtClean="0"/>
              <a:t>Anyone can be nominated but only a few are selected. </a:t>
            </a:r>
          </a:p>
          <a:p>
            <a:endParaRPr lang="en-GB" dirty="0"/>
          </a:p>
          <a:p>
            <a:r>
              <a:rPr lang="en-GB" dirty="0" smtClean="0"/>
              <a:t>Once the list has been chosen, the Prime Minister sees the list and then it is sent to the Queen to check it. </a:t>
            </a:r>
          </a:p>
          <a:p>
            <a:endParaRPr lang="en-GB" dirty="0"/>
          </a:p>
          <a:p>
            <a:r>
              <a:rPr lang="en-GB" dirty="0" smtClean="0"/>
              <a:t>The winners then receive their awards, which are special medals, from a member of the Royal Family at a very special event. </a:t>
            </a:r>
          </a:p>
          <a:p>
            <a:endParaRPr lang="en-GB" dirty="0"/>
          </a:p>
          <a:p>
            <a:r>
              <a:rPr lang="en-GB" dirty="0" smtClean="0"/>
              <a:t>The awards have been running for a very long time, why do you think they are still going and do you think they are important.</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2743200"/>
            <a:ext cx="30480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6387" y="838200"/>
            <a:ext cx="1336613"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4800600"/>
            <a:ext cx="3360420" cy="1866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240506"/>
            <a:ext cx="1839057"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5035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3886200"/>
            <a:ext cx="8229600" cy="2239963"/>
          </a:xfrm>
        </p:spPr>
        <p:txBody>
          <a:bodyPr>
            <a:normAutofit fontScale="92500" lnSpcReduction="10000"/>
          </a:bodyPr>
          <a:lstStyle/>
          <a:p>
            <a:pPr marL="0" indent="0">
              <a:buNone/>
            </a:pPr>
            <a:r>
              <a:rPr lang="en-GB" dirty="0" smtClean="0"/>
              <a:t>If you look through the list you will see people from a wide range of backgrounds, including lots of film stars and sporting heroes as well as people who aren’t famous at all. It is important to recognise all achievements however big or small! </a:t>
            </a:r>
          </a:p>
          <a:p>
            <a:pPr marL="0" indent="0">
              <a:buNone/>
            </a:pP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33400"/>
            <a:ext cx="4583179"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304800"/>
            <a:ext cx="2663054" cy="1500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6400" y="2070968"/>
            <a:ext cx="3229429" cy="169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0683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Who has received honours in the past?</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1828800"/>
            <a:ext cx="4549638" cy="3531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953000" y="1676400"/>
            <a:ext cx="3733800" cy="4524315"/>
          </a:xfrm>
          <a:prstGeom prst="rect">
            <a:avLst/>
          </a:prstGeom>
          <a:noFill/>
        </p:spPr>
        <p:txBody>
          <a:bodyPr wrap="square" rtlCol="0">
            <a:spAutoFit/>
          </a:bodyPr>
          <a:lstStyle/>
          <a:p>
            <a:r>
              <a:rPr lang="en-GB" sz="2400" dirty="0" smtClean="0"/>
              <a:t>Who? 13 year-old John Joe </a:t>
            </a:r>
            <a:r>
              <a:rPr lang="en-GB" sz="2400" dirty="0" err="1" smtClean="0"/>
              <a:t>Huerman</a:t>
            </a:r>
            <a:r>
              <a:rPr lang="en-GB" sz="2400" dirty="0" smtClean="0"/>
              <a:t> received an OBE (Order of the British Empire) medal in 2016 after raising £235,000 for a charity after his Grandma died of cancer. </a:t>
            </a:r>
          </a:p>
          <a:p>
            <a:endParaRPr lang="en-GB" sz="2400" dirty="0" smtClean="0"/>
          </a:p>
          <a:p>
            <a:r>
              <a:rPr lang="en-GB" sz="2400" dirty="0" smtClean="0"/>
              <a:t>How? He cycled 700 miles to visit all the Premier League football clubs in England and the walked 50 miles to the rest of the London clubs.</a:t>
            </a:r>
            <a:endParaRPr lang="en-GB" sz="2400" dirty="0"/>
          </a:p>
        </p:txBody>
      </p:sp>
    </p:spTree>
    <p:extLst>
      <p:ext uri="{BB962C8B-B14F-4D97-AF65-F5344CB8AC3E}">
        <p14:creationId xmlns:p14="http://schemas.microsoft.com/office/powerpoint/2010/main" val="31785977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a:t/>
            </a:r>
            <a:br>
              <a:rPr lang="en-GB" sz="2000" dirty="0"/>
            </a:br>
            <a:r>
              <a:rPr lang="en-GB" sz="2700" dirty="0" smtClean="0"/>
              <a:t>Who? Dentist Dr Ashley </a:t>
            </a:r>
            <a:r>
              <a:rPr lang="en-GB" sz="2700" dirty="0" err="1" smtClean="0"/>
              <a:t>Lupin</a:t>
            </a:r>
            <a:r>
              <a:rPr lang="en-GB" sz="2700" dirty="0" smtClean="0"/>
              <a:t> spent many years travelling to Bwindi in Africa to work as a dentist to help local communities there. </a:t>
            </a:r>
            <a:br>
              <a:rPr lang="en-GB" sz="2700" dirty="0" smtClean="0"/>
            </a:br>
            <a:r>
              <a:rPr lang="en-GB" sz="2700" dirty="0" smtClean="0"/>
              <a:t>How? Dr Ashley used his own money to fund his trips and helped raise money to set up a hospital. He even helped train a young man to qualify as a dentist. </a:t>
            </a:r>
            <a:endParaRPr lang="en-GB" sz="2700"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7400" y="2971800"/>
            <a:ext cx="5257800" cy="4119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0266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8600" y="274638"/>
            <a:ext cx="4648200" cy="5973762"/>
          </a:xfrm>
        </p:spPr>
        <p:txBody>
          <a:bodyPr/>
          <a:lstStyle/>
          <a:p>
            <a:r>
              <a:rPr lang="en-GB" dirty="0" smtClean="0"/>
              <a:t>Bradley Wiggins was knighted by the Queen at Buckingham Palace for his services to cycling. He is now known as ‘Sir Bradley Wiggins’. </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304800"/>
            <a:ext cx="3279932" cy="3200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728" y="3415714"/>
            <a:ext cx="3501571" cy="3272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35669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Who do you think is a good role model?</a:t>
            </a:r>
            <a:endParaRPr lang="en-GB" dirty="0"/>
          </a:p>
        </p:txBody>
      </p:sp>
      <p:sp>
        <p:nvSpPr>
          <p:cNvPr id="3" name="Content Placeholder 2"/>
          <p:cNvSpPr>
            <a:spLocks noGrp="1"/>
          </p:cNvSpPr>
          <p:nvPr>
            <p:ph idx="1"/>
          </p:nvPr>
        </p:nvSpPr>
        <p:spPr/>
        <p:txBody>
          <a:bodyPr/>
          <a:lstStyle/>
          <a:p>
            <a:pPr marL="0" indent="0" algn="ctr">
              <a:buNone/>
            </a:pPr>
            <a:endParaRPr lang="en-GB" dirty="0" smtClean="0"/>
          </a:p>
          <a:p>
            <a:pPr marL="0" indent="0" algn="ctr">
              <a:buNone/>
            </a:pPr>
            <a:r>
              <a:rPr lang="en-GB" dirty="0" smtClean="0"/>
              <a:t>Role models are very important as we look up to them, admire them and often copy what they do.</a:t>
            </a:r>
          </a:p>
          <a:p>
            <a:pPr marL="0" indent="0" algn="ctr">
              <a:buNone/>
            </a:pPr>
            <a:r>
              <a:rPr lang="en-GB" dirty="0" smtClean="0"/>
              <a:t> We must be sure to choose our role models carefully, not just because they are rich or famous but because they provide great examples of how to live.  </a:t>
            </a:r>
          </a:p>
          <a:p>
            <a:pPr marL="0" indent="0">
              <a:buNone/>
            </a:pPr>
            <a:endParaRPr lang="en-GB" dirty="0"/>
          </a:p>
        </p:txBody>
      </p:sp>
    </p:spTree>
    <p:extLst>
      <p:ext uri="{BB962C8B-B14F-4D97-AF65-F5344CB8AC3E}">
        <p14:creationId xmlns:p14="http://schemas.microsoft.com/office/powerpoint/2010/main" val="1702114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404</Words>
  <Application>Microsoft Office PowerPoint</Application>
  <PresentationFormat>On-screen Show (4:3)</PresentationFormat>
  <Paragraphs>26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Can you think of anyone who deserves one? </vt:lpstr>
      <vt:lpstr>PowerPoint Presentation</vt:lpstr>
      <vt:lpstr>Who has received honours in the past?</vt:lpstr>
      <vt:lpstr>    Who? Dentist Dr Ashley Lupin spent many years travelling to Bwindi in Africa to work as a dentist to help local communities there.  How? Dr Ashley used his own money to fund his trips and helped raise money to set up a hospital. He even helped train a young man to qualify as a dentist. </vt:lpstr>
      <vt:lpstr>Bradley Wiggins was knighted by the Queen at Buckingham Palace for his services to cycling. He is now known as ‘Sir Bradley Wiggins’. </vt:lpstr>
      <vt:lpstr>Who do you think is a good role model?</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dc:creator>
  <cp:lastModifiedBy>Wendy</cp:lastModifiedBy>
  <cp:revision>4</cp:revision>
  <dcterms:created xsi:type="dcterms:W3CDTF">2017-01-08T11:15:39Z</dcterms:created>
  <dcterms:modified xsi:type="dcterms:W3CDTF">2017-01-08T11:52:29Z</dcterms:modified>
</cp:coreProperties>
</file>