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7"/>
  </p:notesMasterIdLst>
  <p:handoutMasterIdLst>
    <p:handoutMasterId r:id="rId8"/>
  </p:handoutMasterIdLst>
  <p:sldIdLst>
    <p:sldId id="268" r:id="rId6"/>
  </p:sldIdLst>
  <p:sldSz cx="12192000" cy="9018588"/>
  <p:notesSz cx="6858000" cy="9144000"/>
  <p:defaultTextStyle>
    <a:defPPr>
      <a:defRPr lang="en-US"/>
    </a:defPPr>
    <a:lvl1pPr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56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28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00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72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4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65" autoAdjust="0"/>
    <p:restoredTop sz="94660"/>
  </p:normalViewPr>
  <p:slideViewPr>
    <p:cSldViewPr snapToGrid="0">
      <p:cViewPr varScale="1">
        <p:scale>
          <a:sx n="66" d="100"/>
          <a:sy n="66" d="100"/>
        </p:scale>
        <p:origin x="1478" y="77"/>
      </p:cViewPr>
      <p:guideLst>
        <p:guide orient="horz" pos="284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0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960D739-184E-4BE0-BD7F-C6E987E029D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4357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C2AA48-74A2-4BE0-BCE8-6F8AB0A1F6A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4357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197046C-54FE-47B5-A330-730E134D472B}" type="datetimeFigureOut">
              <a:rPr lang="en-GB"/>
              <a:pPr>
                <a:defRPr/>
              </a:pPr>
              <a:t>15/11/2023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6C2B24-9729-4B35-9F54-461F36401BD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4357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952B70-5DAC-46A9-83A2-0E747F6C12F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9FA42C4-4AB9-420B-8D1D-D194DEC26A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67FB3F-DEFB-483F-B510-DFF6914FBC0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4357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EE2BF5-4DA1-4067-994D-50D441EC985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4357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936937-2071-46ED-8CE8-9FCC4F58E041}" type="datetimeFigureOut">
              <a:rPr lang="en-GB"/>
              <a:pPr>
                <a:defRPr/>
              </a:pPr>
              <a:t>15/11/2023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77C2408-BF36-4A80-A1E3-D7630611F23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43025" y="1143000"/>
            <a:ext cx="41719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70BE8CF-E5B6-4635-8304-8193246CD9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14B277-3812-4B0A-8D3B-EBEA9696AE8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4357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40FB39-68DE-49E3-9C5E-19261ADA16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2487A15-6209-43A5-9FA4-B09A614862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6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8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0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2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92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70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9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28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0521" y="152398"/>
            <a:ext cx="11506201" cy="1895574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0521" y="2189930"/>
            <a:ext cx="11506201" cy="6647450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2400"/>
            </a:lvl1pPr>
            <a:lvl2pPr marL="457178" indent="0" algn="ctr">
              <a:buNone/>
              <a:defRPr sz="2000"/>
            </a:lvl2pPr>
            <a:lvl3pPr marL="914357" indent="0" algn="ctr">
              <a:buNone/>
              <a:defRPr sz="1800"/>
            </a:lvl3pPr>
            <a:lvl4pPr marL="1371536" indent="0" algn="ctr">
              <a:buNone/>
              <a:defRPr sz="1600"/>
            </a:lvl4pPr>
            <a:lvl5pPr marL="1828714" indent="0" algn="ctr">
              <a:buNone/>
              <a:defRPr sz="1600"/>
            </a:lvl5pPr>
            <a:lvl6pPr marL="2285892" indent="0" algn="ctr">
              <a:buNone/>
              <a:defRPr sz="1600"/>
            </a:lvl6pPr>
            <a:lvl7pPr marL="2743070" indent="0" algn="ctr">
              <a:buNone/>
              <a:defRPr sz="1600"/>
            </a:lvl7pPr>
            <a:lvl8pPr marL="3200249" indent="0" algn="ctr">
              <a:buNone/>
              <a:defRPr sz="1600"/>
            </a:lvl8pPr>
            <a:lvl9pPr marL="365742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665482"/>
      </p:ext>
    </p:extLst>
  </p:cSld>
  <p:clrMapOvr>
    <a:masterClrMapping/>
  </p:clrMapOvr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086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w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4170" y="179538"/>
            <a:ext cx="11512550" cy="1664264"/>
          </a:xfrm>
          <a:solidFill>
            <a:schemeClr val="accent3"/>
          </a:solidFill>
          <a:ln>
            <a:solidFill>
              <a:schemeClr val="tx1"/>
            </a:solidFill>
          </a:ln>
        </p:spPr>
        <p:txBody>
          <a:bodyPr/>
          <a:lstStyle>
            <a:lvl1pPr marL="342883" indent="-342883">
              <a:buSzPct val="200000"/>
              <a:buFontTx/>
              <a:buBlip>
                <a:blip r:embed="rId2"/>
              </a:buBlip>
              <a:defRPr sz="2400">
                <a:solidFill>
                  <a:schemeClr val="tx1"/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1889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  <a:ln>
            <a:solidFill>
              <a:schemeClr val="tx1"/>
            </a:solidFill>
          </a:ln>
        </p:spPr>
        <p:txBody>
          <a:bodyPr/>
          <a:lstStyle>
            <a:lvl1pPr marL="571473" indent="-571473" algn="l">
              <a:buSzPct val="300000"/>
              <a:buFontTx/>
              <a:buBlip>
                <a:blip r:embed="rId2"/>
              </a:buBlip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8C1503C-7E24-4F30-876E-F0E3D6F0B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1F11B-BB2C-44FE-997E-040D21A7C5E6}" type="datetime4">
              <a:rPr lang="en-GB"/>
              <a:pPr>
                <a:defRPr/>
              </a:pPr>
              <a:t>15 November 2023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0771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home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" y="170352"/>
            <a:ext cx="11536680" cy="1533160"/>
          </a:xfrm>
          <a:solidFill>
            <a:schemeClr val="accent5"/>
          </a:solidFill>
          <a:ln>
            <a:solidFill>
              <a:schemeClr val="tx1"/>
            </a:solidFill>
          </a:ln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641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5280" y="2158615"/>
            <a:ext cx="5699760" cy="6678765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58615"/>
            <a:ext cx="5684520" cy="6678765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037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13A336FD-6F8D-4BDA-A358-9BA30F5058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901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2DDF56-B17D-462F-B879-7324A60D4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D6D99-FA3D-4184-A41F-0A31EB22D298}" type="datetime4">
              <a:rPr lang="en-GB"/>
              <a:pPr>
                <a:defRPr/>
              </a:pPr>
              <a:t>15 November 2023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6367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" y="179537"/>
            <a:ext cx="4312920" cy="2104337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02188" y="179539"/>
            <a:ext cx="7054532" cy="8657843"/>
          </a:xfrm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7" indent="0">
              <a:buNone/>
              <a:defRPr sz="2400"/>
            </a:lvl3pPr>
            <a:lvl4pPr marL="1371536" indent="0">
              <a:buNone/>
              <a:defRPr sz="2000"/>
            </a:lvl4pPr>
            <a:lvl5pPr marL="1828714" indent="0">
              <a:buNone/>
              <a:defRPr sz="2000"/>
            </a:lvl5pPr>
            <a:lvl6pPr marL="2285892" indent="0">
              <a:buNone/>
              <a:defRPr sz="2000"/>
            </a:lvl6pPr>
            <a:lvl7pPr marL="2743070" indent="0">
              <a:buNone/>
              <a:defRPr sz="2000"/>
            </a:lvl7pPr>
            <a:lvl8pPr marL="3200249" indent="0">
              <a:buNone/>
              <a:defRPr sz="2000"/>
            </a:lvl8pPr>
            <a:lvl9pPr marL="3657428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5280" y="2485123"/>
            <a:ext cx="4312920" cy="6353929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  <a:lvl2pPr marL="457178" indent="0">
              <a:buNone/>
              <a:defRPr sz="1400"/>
            </a:lvl2pPr>
            <a:lvl3pPr marL="914357" indent="0">
              <a:buNone/>
              <a:defRPr sz="1200"/>
            </a:lvl3pPr>
            <a:lvl4pPr marL="1371536" indent="0">
              <a:buNone/>
              <a:defRPr sz="1000"/>
            </a:lvl4pPr>
            <a:lvl5pPr marL="1828714" indent="0">
              <a:buNone/>
              <a:defRPr sz="1000"/>
            </a:lvl5pPr>
            <a:lvl6pPr marL="2285892" indent="0">
              <a:buNone/>
              <a:defRPr sz="1000"/>
            </a:lvl6pPr>
            <a:lvl7pPr marL="2743070" indent="0">
              <a:buNone/>
              <a:defRPr sz="1000"/>
            </a:lvl7pPr>
            <a:lvl8pPr marL="3200249" indent="0">
              <a:buNone/>
              <a:defRPr sz="1000"/>
            </a:lvl8pPr>
            <a:lvl9pPr marL="365742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09934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1257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365" y="179539"/>
            <a:ext cx="11476355" cy="204379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1" y="2384916"/>
            <a:ext cx="5662295" cy="90937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7" indent="0">
              <a:buNone/>
              <a:defRPr sz="1800" b="1"/>
            </a:lvl3pPr>
            <a:lvl4pPr marL="1371536" indent="0">
              <a:buNone/>
              <a:defRPr sz="1600" b="1"/>
            </a:lvl4pPr>
            <a:lvl5pPr marL="1828714" indent="0">
              <a:buNone/>
              <a:defRPr sz="1600" b="1"/>
            </a:lvl5pPr>
            <a:lvl6pPr marL="2285892" indent="0">
              <a:buNone/>
              <a:defRPr sz="1600" b="1"/>
            </a:lvl6pPr>
            <a:lvl7pPr marL="2743070" indent="0">
              <a:buNone/>
              <a:defRPr sz="1600" b="1"/>
            </a:lvl7pPr>
            <a:lvl8pPr marL="3200249" indent="0">
              <a:buNone/>
              <a:defRPr sz="1600" b="1"/>
            </a:lvl8pPr>
            <a:lvl9pPr marL="365742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7507" y="3455869"/>
            <a:ext cx="5640069" cy="53831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2384914"/>
            <a:ext cx="5662294" cy="9093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7" indent="0">
              <a:buNone/>
              <a:defRPr sz="1800" b="1"/>
            </a:lvl3pPr>
            <a:lvl4pPr marL="1371536" indent="0">
              <a:buNone/>
              <a:defRPr sz="1600" b="1"/>
            </a:lvl4pPr>
            <a:lvl5pPr marL="1828714" indent="0">
              <a:buNone/>
              <a:defRPr sz="1600" b="1"/>
            </a:lvl5pPr>
            <a:lvl6pPr marL="2285892" indent="0">
              <a:buNone/>
              <a:defRPr sz="1600" b="1"/>
            </a:lvl6pPr>
            <a:lvl7pPr marL="2743070" indent="0">
              <a:buNone/>
              <a:defRPr sz="1600" b="1"/>
            </a:lvl7pPr>
            <a:lvl8pPr marL="3200249" indent="0">
              <a:buNone/>
              <a:defRPr sz="1600" b="1"/>
            </a:lvl8pPr>
            <a:lvl9pPr marL="365742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454197"/>
            <a:ext cx="5662295" cy="53831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9159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685" y="179537"/>
            <a:ext cx="3932237" cy="2104337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9788" y="198748"/>
            <a:ext cx="7206932" cy="8638633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5281" y="2445041"/>
            <a:ext cx="3977641" cy="6394012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  <a:lvl2pPr marL="457178" indent="0">
              <a:buNone/>
              <a:defRPr sz="1400"/>
            </a:lvl2pPr>
            <a:lvl3pPr marL="914357" indent="0">
              <a:buNone/>
              <a:defRPr sz="1200"/>
            </a:lvl3pPr>
            <a:lvl4pPr marL="1371536" indent="0">
              <a:buNone/>
              <a:defRPr sz="1000"/>
            </a:lvl4pPr>
            <a:lvl5pPr marL="1828714" indent="0">
              <a:buNone/>
              <a:defRPr sz="1000"/>
            </a:lvl5pPr>
            <a:lvl6pPr marL="2285892" indent="0">
              <a:buNone/>
              <a:defRPr sz="1000"/>
            </a:lvl6pPr>
            <a:lvl7pPr marL="2743070" indent="0">
              <a:buNone/>
              <a:defRPr sz="1000"/>
            </a:lvl7pPr>
            <a:lvl8pPr marL="3200249" indent="0">
              <a:buNone/>
              <a:defRPr sz="1000"/>
            </a:lvl8pPr>
            <a:lvl9pPr marL="365742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8321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4310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80157"/>
            <a:ext cx="2628900" cy="76428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80157"/>
            <a:ext cx="7734300" cy="764283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583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74F824B-BE47-4508-823B-E8613CE90DA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20675" y="169863"/>
            <a:ext cx="11536363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5" tIns="45718" rIns="91435" bIns="4571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</a:t>
            </a:r>
            <a:endParaRPr lang="en-GB" alt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BB65CC-3BC8-4DC4-8C04-4116EBEE46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675" y="2039938"/>
            <a:ext cx="11536363" cy="6797675"/>
          </a:xfrm>
          <a:prstGeom prst="rect">
            <a:avLst/>
          </a:prstGeom>
        </p:spPr>
        <p:txBody>
          <a:bodyPr vert="horz" wrap="square" lIns="91435" tIns="45718" rIns="91435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7E5BDE-0DA2-46E0-AA3E-AF287B98D3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13838" y="180975"/>
            <a:ext cx="2743200" cy="481013"/>
          </a:xfrm>
          <a:prstGeom prst="rect">
            <a:avLst/>
          </a:prstGeom>
        </p:spPr>
        <p:txBody>
          <a:bodyPr vert="horz" lIns="91435" tIns="45718" rIns="91435" bIns="45718" rtlCol="0" anchor="ctr"/>
          <a:lstStyle>
            <a:lvl1pPr algn="r" defTabSz="914357"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C9F4DF-F321-4873-B1D9-E1581C415686}" type="datetime4">
              <a:rPr lang="en-GB"/>
              <a:pPr>
                <a:defRPr/>
              </a:pPr>
              <a:t>15 November 2023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53" r:id="rId3"/>
    <p:sldLayoutId id="2147483950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  <p:sldLayoutId id="2147483961" r:id="rId12"/>
    <p:sldLayoutId id="2147483962" r:id="rId13"/>
  </p:sldLayoutIdLst>
  <p:hf sldNum="0" hdr="0" ftr="0" dt="0"/>
  <p:txStyles>
    <p:titleStyle>
      <a:lvl1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2pPr>
      <a:lvl3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3pPr>
      <a:lvl4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4pPr>
      <a:lvl5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5pPr>
      <a:lvl6pPr marL="4572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6pPr>
      <a:lvl7pPr marL="9144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7pPr>
      <a:lvl8pPr marL="13716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8pPr>
      <a:lvl9pPr marL="18288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9pPr>
    </p:titleStyle>
    <p:bodyStyle>
      <a:lvl1pPr marL="166688" indent="-166688" algn="l" defTabSz="912813" rtl="0" eaLnBrk="0" fontAlgn="base" hangingPunct="0"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1pPr>
      <a:lvl2pPr marL="166688" indent="-166688" algn="l" defTabSz="912813" rtl="0" eaLnBrk="0" fontAlgn="base" hangingPunct="0"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2pPr>
      <a:lvl3pPr marL="166688" indent="-166688" algn="l" defTabSz="912813" rtl="0" eaLnBrk="0" fontAlgn="base" hangingPunct="0"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3pPr>
      <a:lvl4pPr marL="166688" indent="-166688" algn="l" defTabSz="912813" rtl="0" eaLnBrk="0" fontAlgn="base" hangingPunct="0"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4pPr>
      <a:lvl5pPr marL="166688" indent="-166688" algn="l" defTabSz="912813" rtl="0" eaLnBrk="0" fontAlgn="base" hangingPunct="0"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5pPr>
      <a:lvl6pPr marL="2514482" indent="-228590" algn="l" defTabSz="91435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60" indent="-228590" algn="l" defTabSz="91435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38" indent="-228590" algn="l" defTabSz="91435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16" indent="-228590" algn="l" defTabSz="91435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7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6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14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92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70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9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28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64">
            <a:extLst>
              <a:ext uri="{FF2B5EF4-FFF2-40B4-BE49-F238E27FC236}">
                <a16:creationId xmlns:a16="http://schemas.microsoft.com/office/drawing/2014/main" id="{D44C1B42-E3C7-4A3A-86D4-59C673198A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563" y="16076"/>
            <a:ext cx="118935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arton Six" pitchFamily="34" charset="0"/>
              </a:rPr>
              <a:t>The Pathway to Becoming a Successful Historian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dirty="0">
                <a:solidFill>
                  <a:srgbClr val="00B050"/>
                </a:solidFill>
                <a:latin typeface="Carton Six" pitchFamily="34" charset="0"/>
              </a:rPr>
              <a:t>Learning Journey</a:t>
            </a:r>
          </a:p>
        </p:txBody>
      </p:sp>
      <p:pic>
        <p:nvPicPr>
          <p:cNvPr id="16387" name="Picture 6">
            <a:extLst>
              <a:ext uri="{FF2B5EF4-FFF2-40B4-BE49-F238E27FC236}">
                <a16:creationId xmlns:a16="http://schemas.microsoft.com/office/drawing/2014/main" id="{EB6B76E4-F4D8-4EBF-8A13-D13D0082D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8775"/>
            <a:ext cx="12161838" cy="473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Speech Bubble: Rectangle with Corners Rounded 34">
            <a:extLst>
              <a:ext uri="{FF2B5EF4-FFF2-40B4-BE49-F238E27FC236}">
                <a16:creationId xmlns:a16="http://schemas.microsoft.com/office/drawing/2014/main" id="{D3B74498-C33D-4A18-852A-0572A004EFB8}"/>
              </a:ext>
            </a:extLst>
          </p:cNvPr>
          <p:cNvSpPr/>
          <p:nvPr/>
        </p:nvSpPr>
        <p:spPr bwMode="auto">
          <a:xfrm>
            <a:off x="1196975" y="2154238"/>
            <a:ext cx="1112838" cy="496887"/>
          </a:xfrm>
          <a:prstGeom prst="wedgeRoundRectCallout">
            <a:avLst>
              <a:gd name="adj1" fmla="val 6042"/>
              <a:gd name="adj2" fmla="val 84912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71" name="Speech Bubble: Rectangle with Corners Rounded 45">
            <a:extLst>
              <a:ext uri="{FF2B5EF4-FFF2-40B4-BE49-F238E27FC236}">
                <a16:creationId xmlns:a16="http://schemas.microsoft.com/office/drawing/2014/main" id="{00B0B363-2AB8-4DE1-AF46-993096ECAAA4}"/>
              </a:ext>
            </a:extLst>
          </p:cNvPr>
          <p:cNvSpPr/>
          <p:nvPr/>
        </p:nvSpPr>
        <p:spPr bwMode="auto">
          <a:xfrm>
            <a:off x="3983038" y="2111375"/>
            <a:ext cx="1352550" cy="612775"/>
          </a:xfrm>
          <a:prstGeom prst="wedgeRoundRectCallout">
            <a:avLst>
              <a:gd name="adj1" fmla="val 4986"/>
              <a:gd name="adj2" fmla="val 77442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76" name="Speech Bubble: Rectangle with Corners Rounded 49">
            <a:extLst>
              <a:ext uri="{FF2B5EF4-FFF2-40B4-BE49-F238E27FC236}">
                <a16:creationId xmlns:a16="http://schemas.microsoft.com/office/drawing/2014/main" id="{03197B04-D656-40A5-8233-44F562EE366F}"/>
              </a:ext>
            </a:extLst>
          </p:cNvPr>
          <p:cNvSpPr/>
          <p:nvPr/>
        </p:nvSpPr>
        <p:spPr bwMode="auto">
          <a:xfrm>
            <a:off x="6599238" y="2119313"/>
            <a:ext cx="1408112" cy="612775"/>
          </a:xfrm>
          <a:prstGeom prst="wedgeRoundRectCallout">
            <a:avLst>
              <a:gd name="adj1" fmla="val -67659"/>
              <a:gd name="adj2" fmla="val 44341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77" name="Speech Bubble: Rectangle with Corners Rounded 50">
            <a:extLst>
              <a:ext uri="{FF2B5EF4-FFF2-40B4-BE49-F238E27FC236}">
                <a16:creationId xmlns:a16="http://schemas.microsoft.com/office/drawing/2014/main" id="{52E4D09C-FDA7-4380-AA52-DC97E1F3ADBD}"/>
              </a:ext>
            </a:extLst>
          </p:cNvPr>
          <p:cNvSpPr/>
          <p:nvPr/>
        </p:nvSpPr>
        <p:spPr bwMode="auto">
          <a:xfrm>
            <a:off x="8669338" y="2239963"/>
            <a:ext cx="1400175" cy="609600"/>
          </a:xfrm>
          <a:prstGeom prst="wedgeRoundRectCallout">
            <a:avLst>
              <a:gd name="adj1" fmla="val -71888"/>
              <a:gd name="adj2" fmla="val 31397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84" name="Speech Bubble: Rectangle with Corners Rounded 34">
            <a:extLst>
              <a:ext uri="{FF2B5EF4-FFF2-40B4-BE49-F238E27FC236}">
                <a16:creationId xmlns:a16="http://schemas.microsoft.com/office/drawing/2014/main" id="{53302BA6-CEFA-4DFB-AC97-7BE507C5E822}"/>
              </a:ext>
            </a:extLst>
          </p:cNvPr>
          <p:cNvSpPr/>
          <p:nvPr/>
        </p:nvSpPr>
        <p:spPr bwMode="auto">
          <a:xfrm>
            <a:off x="10269538" y="4113213"/>
            <a:ext cx="1065212" cy="482600"/>
          </a:xfrm>
          <a:prstGeom prst="wedgeRoundRectCallout">
            <a:avLst>
              <a:gd name="adj1" fmla="val -52979"/>
              <a:gd name="adj2" fmla="val 94254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85" name="Speech Bubble: Rectangle with Corners Rounded 44">
            <a:extLst>
              <a:ext uri="{FF2B5EF4-FFF2-40B4-BE49-F238E27FC236}">
                <a16:creationId xmlns:a16="http://schemas.microsoft.com/office/drawing/2014/main" id="{03667D42-9792-48A0-9DDD-5DA126F60919}"/>
              </a:ext>
            </a:extLst>
          </p:cNvPr>
          <p:cNvSpPr/>
          <p:nvPr/>
        </p:nvSpPr>
        <p:spPr bwMode="auto">
          <a:xfrm>
            <a:off x="9799638" y="4938713"/>
            <a:ext cx="1106487" cy="611187"/>
          </a:xfrm>
          <a:prstGeom prst="wedgeRoundRectCallout">
            <a:avLst>
              <a:gd name="adj1" fmla="val -89365"/>
              <a:gd name="adj2" fmla="val 49384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86" name="Speech Bubble: Rectangle with Corners Rounded 44">
            <a:extLst>
              <a:ext uri="{FF2B5EF4-FFF2-40B4-BE49-F238E27FC236}">
                <a16:creationId xmlns:a16="http://schemas.microsoft.com/office/drawing/2014/main" id="{5C10902D-DAAB-4AF9-B2F5-C03846A4ECEA}"/>
              </a:ext>
            </a:extLst>
          </p:cNvPr>
          <p:cNvSpPr/>
          <p:nvPr/>
        </p:nvSpPr>
        <p:spPr bwMode="auto">
          <a:xfrm>
            <a:off x="7143750" y="4227513"/>
            <a:ext cx="1128713" cy="541337"/>
          </a:xfrm>
          <a:prstGeom prst="wedgeRoundRectCallout">
            <a:avLst>
              <a:gd name="adj1" fmla="val 69116"/>
              <a:gd name="adj2" fmla="val 61250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87" name="Speech Bubble: Rectangle with Corners Rounded 44">
            <a:extLst>
              <a:ext uri="{FF2B5EF4-FFF2-40B4-BE49-F238E27FC236}">
                <a16:creationId xmlns:a16="http://schemas.microsoft.com/office/drawing/2014/main" id="{B6C13EF3-246E-4F57-BAA9-088CCF515300}"/>
              </a:ext>
            </a:extLst>
          </p:cNvPr>
          <p:cNvSpPr/>
          <p:nvPr/>
        </p:nvSpPr>
        <p:spPr bwMode="auto">
          <a:xfrm>
            <a:off x="1144588" y="7199313"/>
            <a:ext cx="1098550" cy="520700"/>
          </a:xfrm>
          <a:prstGeom prst="wedgeRoundRectCallout">
            <a:avLst>
              <a:gd name="adj1" fmla="val 85876"/>
              <a:gd name="adj2" fmla="val 2989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Local Study (Southport)</a:t>
            </a:r>
          </a:p>
        </p:txBody>
      </p:sp>
      <p:sp>
        <p:nvSpPr>
          <p:cNvPr id="89" name="Speech Bubble: Rectangle with Corners Rounded 44">
            <a:extLst>
              <a:ext uri="{FF2B5EF4-FFF2-40B4-BE49-F238E27FC236}">
                <a16:creationId xmlns:a16="http://schemas.microsoft.com/office/drawing/2014/main" id="{5D2A5899-2764-4E58-B7C1-8EEBBE2D0EA9}"/>
              </a:ext>
            </a:extLst>
          </p:cNvPr>
          <p:cNvSpPr/>
          <p:nvPr/>
        </p:nvSpPr>
        <p:spPr bwMode="auto">
          <a:xfrm>
            <a:off x="2170113" y="4429125"/>
            <a:ext cx="1012825" cy="623888"/>
          </a:xfrm>
          <a:prstGeom prst="wedgeRoundRectCallout">
            <a:avLst>
              <a:gd name="adj1" fmla="val 73917"/>
              <a:gd name="adj2" fmla="val -3207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Ancient Greece</a:t>
            </a:r>
          </a:p>
        </p:txBody>
      </p:sp>
      <p:sp>
        <p:nvSpPr>
          <p:cNvPr id="90" name="Speech Bubble: Rectangle with Corners Rounded 44">
            <a:extLst>
              <a:ext uri="{FF2B5EF4-FFF2-40B4-BE49-F238E27FC236}">
                <a16:creationId xmlns:a16="http://schemas.microsoft.com/office/drawing/2014/main" id="{60F246E1-B2C1-47DF-A553-F83E56C19360}"/>
              </a:ext>
            </a:extLst>
          </p:cNvPr>
          <p:cNvSpPr/>
          <p:nvPr/>
        </p:nvSpPr>
        <p:spPr bwMode="auto">
          <a:xfrm>
            <a:off x="4851400" y="3822700"/>
            <a:ext cx="1100138" cy="757238"/>
          </a:xfrm>
          <a:prstGeom prst="wedgeRoundRectCallout">
            <a:avLst>
              <a:gd name="adj1" fmla="val -2558"/>
              <a:gd name="adj2" fmla="val 88508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Stone Age</a:t>
            </a:r>
          </a:p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Iron Age</a:t>
            </a:r>
          </a:p>
        </p:txBody>
      </p:sp>
      <p:sp>
        <p:nvSpPr>
          <p:cNvPr id="91" name="Speech Bubble: Rectangle with Corners Rounded 44">
            <a:extLst>
              <a:ext uri="{FF2B5EF4-FFF2-40B4-BE49-F238E27FC236}">
                <a16:creationId xmlns:a16="http://schemas.microsoft.com/office/drawing/2014/main" id="{4D9881A8-5906-484A-9DF3-29201E5FBE58}"/>
              </a:ext>
            </a:extLst>
          </p:cNvPr>
          <p:cNvSpPr/>
          <p:nvPr/>
        </p:nvSpPr>
        <p:spPr bwMode="auto">
          <a:xfrm>
            <a:off x="4548188" y="7796213"/>
            <a:ext cx="1100137" cy="612775"/>
          </a:xfrm>
          <a:prstGeom prst="wedgeRoundRectCallout">
            <a:avLst>
              <a:gd name="adj1" fmla="val 16079"/>
              <a:gd name="adj2" fmla="val -78759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World War I</a:t>
            </a:r>
          </a:p>
        </p:txBody>
      </p:sp>
      <p:sp>
        <p:nvSpPr>
          <p:cNvPr id="92" name="Speech Bubble: Rectangle with Corners Rounded 44">
            <a:extLst>
              <a:ext uri="{FF2B5EF4-FFF2-40B4-BE49-F238E27FC236}">
                <a16:creationId xmlns:a16="http://schemas.microsoft.com/office/drawing/2014/main" id="{BAE1B62C-6F4C-430D-903B-FA2ABAAEA5E0}"/>
              </a:ext>
            </a:extLst>
          </p:cNvPr>
          <p:cNvSpPr/>
          <p:nvPr/>
        </p:nvSpPr>
        <p:spPr bwMode="auto">
          <a:xfrm>
            <a:off x="3362325" y="3983038"/>
            <a:ext cx="1343025" cy="612775"/>
          </a:xfrm>
          <a:prstGeom prst="wedgeRoundRectCallout">
            <a:avLst>
              <a:gd name="adj1" fmla="val 9287"/>
              <a:gd name="adj2" fmla="val 88508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Ancient Egypt</a:t>
            </a:r>
          </a:p>
        </p:txBody>
      </p:sp>
      <p:sp>
        <p:nvSpPr>
          <p:cNvPr id="94" name="Speech Bubble: Rectangle with Corners Rounded 44">
            <a:extLst>
              <a:ext uri="{FF2B5EF4-FFF2-40B4-BE49-F238E27FC236}">
                <a16:creationId xmlns:a16="http://schemas.microsoft.com/office/drawing/2014/main" id="{6258F74D-4C52-4D38-8900-1D940D9EC814}"/>
              </a:ext>
            </a:extLst>
          </p:cNvPr>
          <p:cNvSpPr/>
          <p:nvPr/>
        </p:nvSpPr>
        <p:spPr bwMode="auto">
          <a:xfrm>
            <a:off x="8613775" y="7981950"/>
            <a:ext cx="1185863" cy="612775"/>
          </a:xfrm>
          <a:prstGeom prst="wedgeRoundRectCallout">
            <a:avLst>
              <a:gd name="adj1" fmla="val -9093"/>
              <a:gd name="adj2" fmla="val -109639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World War II</a:t>
            </a:r>
          </a:p>
        </p:txBody>
      </p:sp>
      <p:sp>
        <p:nvSpPr>
          <p:cNvPr id="96" name="Speech Bubble: Rectangle with Corners Rounded 44">
            <a:extLst>
              <a:ext uri="{FF2B5EF4-FFF2-40B4-BE49-F238E27FC236}">
                <a16:creationId xmlns:a16="http://schemas.microsoft.com/office/drawing/2014/main" id="{C1AFE794-852C-41C9-83DC-43242EDF695E}"/>
              </a:ext>
            </a:extLst>
          </p:cNvPr>
          <p:cNvSpPr/>
          <p:nvPr/>
        </p:nvSpPr>
        <p:spPr bwMode="auto">
          <a:xfrm>
            <a:off x="10175875" y="8061325"/>
            <a:ext cx="1328738" cy="900113"/>
          </a:xfrm>
          <a:prstGeom prst="wedgeRoundRectCallout">
            <a:avLst>
              <a:gd name="adj1" fmla="val 17512"/>
              <a:gd name="adj2" fmla="val -101919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The Incas</a:t>
            </a:r>
          </a:p>
        </p:txBody>
      </p:sp>
      <p:sp>
        <p:nvSpPr>
          <p:cNvPr id="16404" name="AutoShape 8" descr="Image result for clipboard icon black">
            <a:extLst>
              <a:ext uri="{FF2B5EF4-FFF2-40B4-BE49-F238E27FC236}">
                <a16:creationId xmlns:a16="http://schemas.microsoft.com/office/drawing/2014/main" id="{7F7BCCC2-95DC-448D-9A13-82A82218F66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17129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/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6405" name="AutoShape 10" descr="Image result for clipboard icon black">
            <a:extLst>
              <a:ext uri="{FF2B5EF4-FFF2-40B4-BE49-F238E27FC236}">
                <a16:creationId xmlns:a16="http://schemas.microsoft.com/office/drawing/2014/main" id="{6B2366FD-4820-4A63-A7F1-0C3013E5C9F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17129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/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16406" name="Picture 46" descr="Related image">
            <a:extLst>
              <a:ext uri="{FF2B5EF4-FFF2-40B4-BE49-F238E27FC236}">
                <a16:creationId xmlns:a16="http://schemas.microsoft.com/office/drawing/2014/main" id="{9F52CB82-3575-4FC0-975D-E43C62C2B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175" y="1174750"/>
            <a:ext cx="17272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7" name="TextBox 54">
            <a:extLst>
              <a:ext uri="{FF2B5EF4-FFF2-40B4-BE49-F238E27FC236}">
                <a16:creationId xmlns:a16="http://schemas.microsoft.com/office/drawing/2014/main" id="{8A413030-3E07-4295-91B4-951F193811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400" y="1354138"/>
            <a:ext cx="14986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solidFill>
                  <a:schemeClr val="bg1"/>
                </a:solidFill>
              </a:rPr>
              <a:t>Nursery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solidFill>
                  <a:schemeClr val="bg1"/>
                </a:solidFill>
              </a:rPr>
              <a:t>Reception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400" b="1">
              <a:solidFill>
                <a:schemeClr val="bg1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 b="1">
                <a:solidFill>
                  <a:schemeClr val="bg1"/>
                </a:solidFill>
              </a:rPr>
              <a:t>EYFS </a:t>
            </a:r>
            <a:endParaRPr lang="en-GB" altLang="en-US" sz="1400" b="1">
              <a:solidFill>
                <a:schemeClr val="bg1"/>
              </a:solidFill>
            </a:endParaRPr>
          </a:p>
        </p:txBody>
      </p:sp>
      <p:pic>
        <p:nvPicPr>
          <p:cNvPr id="16408" name="Picture 46" descr="Related image">
            <a:extLst>
              <a:ext uri="{FF2B5EF4-FFF2-40B4-BE49-F238E27FC236}">
                <a16:creationId xmlns:a16="http://schemas.microsoft.com/office/drawing/2014/main" id="{B94A3B80-DADA-45DA-938D-43BB685A7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238" y="1825625"/>
            <a:ext cx="1106487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9" name="TextBox 56">
            <a:extLst>
              <a:ext uri="{FF2B5EF4-FFF2-40B4-BE49-F238E27FC236}">
                <a16:creationId xmlns:a16="http://schemas.microsoft.com/office/drawing/2014/main" id="{1B8F8890-74F9-4440-8259-4887129AB4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0538" y="1957388"/>
            <a:ext cx="1498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chemeClr val="bg1"/>
                </a:solidFill>
              </a:rPr>
              <a:t>YEAR 1</a:t>
            </a:r>
          </a:p>
        </p:txBody>
      </p:sp>
      <p:pic>
        <p:nvPicPr>
          <p:cNvPr id="16410" name="Picture 46" descr="Related image">
            <a:extLst>
              <a:ext uri="{FF2B5EF4-FFF2-40B4-BE49-F238E27FC236}">
                <a16:creationId xmlns:a16="http://schemas.microsoft.com/office/drawing/2014/main" id="{2D928A0A-971D-4F19-8410-EE8AEC64A9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15"/>
          <a:stretch>
            <a:fillRect/>
          </a:stretch>
        </p:blipFill>
        <p:spPr bwMode="auto">
          <a:xfrm>
            <a:off x="8421688" y="3767138"/>
            <a:ext cx="1106487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11" name="TextBox 58">
            <a:extLst>
              <a:ext uri="{FF2B5EF4-FFF2-40B4-BE49-F238E27FC236}">
                <a16:creationId xmlns:a16="http://schemas.microsoft.com/office/drawing/2014/main" id="{35AC5DB6-DFF6-404F-9ED8-F9F089931E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78863" y="3870325"/>
            <a:ext cx="14970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300" b="1">
                <a:solidFill>
                  <a:schemeClr val="bg1"/>
                </a:solidFill>
              </a:rPr>
              <a:t>YEAR 2</a:t>
            </a:r>
          </a:p>
        </p:txBody>
      </p:sp>
      <p:pic>
        <p:nvPicPr>
          <p:cNvPr id="16412" name="Picture 46" descr="Related image">
            <a:extLst>
              <a:ext uri="{FF2B5EF4-FFF2-40B4-BE49-F238E27FC236}">
                <a16:creationId xmlns:a16="http://schemas.microsoft.com/office/drawing/2014/main" id="{0AF03DB0-E2E7-4C9E-B67C-380E45102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813" y="3789363"/>
            <a:ext cx="117157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13" name="TextBox 60">
            <a:extLst>
              <a:ext uri="{FF2B5EF4-FFF2-40B4-BE49-F238E27FC236}">
                <a16:creationId xmlns:a16="http://schemas.microsoft.com/office/drawing/2014/main" id="{EE9B4129-C9EF-4613-B942-01130C046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9338" y="3921125"/>
            <a:ext cx="1498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chemeClr val="bg1"/>
                </a:solidFill>
              </a:rPr>
              <a:t>YEAR 3</a:t>
            </a:r>
          </a:p>
        </p:txBody>
      </p:sp>
      <p:pic>
        <p:nvPicPr>
          <p:cNvPr id="16414" name="Picture 46" descr="Related image">
            <a:extLst>
              <a:ext uri="{FF2B5EF4-FFF2-40B4-BE49-F238E27FC236}">
                <a16:creationId xmlns:a16="http://schemas.microsoft.com/office/drawing/2014/main" id="{79D440AD-9F01-442E-BC08-37A23D211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0" y="7597775"/>
            <a:ext cx="1246188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15" name="TextBox 62">
            <a:extLst>
              <a:ext uri="{FF2B5EF4-FFF2-40B4-BE49-F238E27FC236}">
                <a16:creationId xmlns:a16="http://schemas.microsoft.com/office/drawing/2014/main" id="{E8F1084D-9FFC-44F9-B1E4-226FC54864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8225" y="7980363"/>
            <a:ext cx="1497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chemeClr val="bg1"/>
                </a:solidFill>
              </a:rPr>
              <a:t>YEAR 5</a:t>
            </a:r>
          </a:p>
        </p:txBody>
      </p:sp>
      <p:sp>
        <p:nvSpPr>
          <p:cNvPr id="123" name="Speech Bubble: Rectangle with Corners Rounded 44">
            <a:extLst>
              <a:ext uri="{FF2B5EF4-FFF2-40B4-BE49-F238E27FC236}">
                <a16:creationId xmlns:a16="http://schemas.microsoft.com/office/drawing/2014/main" id="{5BF3427A-EB03-4B70-B0FD-507A1D9825D0}"/>
              </a:ext>
            </a:extLst>
          </p:cNvPr>
          <p:cNvSpPr/>
          <p:nvPr/>
        </p:nvSpPr>
        <p:spPr bwMode="auto">
          <a:xfrm>
            <a:off x="2633663" y="2120900"/>
            <a:ext cx="1100137" cy="612775"/>
          </a:xfrm>
          <a:prstGeom prst="wedgeRoundRectCallout">
            <a:avLst>
              <a:gd name="adj1" fmla="val -6556"/>
              <a:gd name="adj2" fmla="val 82684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900" b="1" dirty="0">
              <a:solidFill>
                <a:schemeClr val="tx1"/>
              </a:solidFill>
            </a:endParaRPr>
          </a:p>
        </p:txBody>
      </p:sp>
      <p:sp>
        <p:nvSpPr>
          <p:cNvPr id="81" name="Speech Bubble: Rectangle with Corners Rounded 44">
            <a:extLst>
              <a:ext uri="{FF2B5EF4-FFF2-40B4-BE49-F238E27FC236}">
                <a16:creationId xmlns:a16="http://schemas.microsoft.com/office/drawing/2014/main" id="{F5171249-90F6-432B-8E4A-B151882C669D}"/>
              </a:ext>
            </a:extLst>
          </p:cNvPr>
          <p:cNvSpPr/>
          <p:nvPr/>
        </p:nvSpPr>
        <p:spPr bwMode="auto">
          <a:xfrm>
            <a:off x="3136900" y="5949950"/>
            <a:ext cx="1100138" cy="612775"/>
          </a:xfrm>
          <a:prstGeom prst="wedgeRoundRectCallout">
            <a:avLst>
              <a:gd name="adj1" fmla="val 1742"/>
              <a:gd name="adj2" fmla="val 85934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Maya Civilisation</a:t>
            </a:r>
          </a:p>
        </p:txBody>
      </p:sp>
      <p:sp>
        <p:nvSpPr>
          <p:cNvPr id="82" name="Speech Bubble: Rectangle with Corners Rounded 50">
            <a:extLst>
              <a:ext uri="{FF2B5EF4-FFF2-40B4-BE49-F238E27FC236}">
                <a16:creationId xmlns:a16="http://schemas.microsoft.com/office/drawing/2014/main" id="{26549340-E819-451D-A1D3-8697CA9897FA}"/>
              </a:ext>
            </a:extLst>
          </p:cNvPr>
          <p:cNvSpPr/>
          <p:nvPr/>
        </p:nvSpPr>
        <p:spPr bwMode="auto">
          <a:xfrm>
            <a:off x="10209213" y="3086100"/>
            <a:ext cx="1400175" cy="611188"/>
          </a:xfrm>
          <a:prstGeom prst="wedgeRoundRectCallout">
            <a:avLst>
              <a:gd name="adj1" fmla="val -71888"/>
              <a:gd name="adj2" fmla="val -9212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83" name="Speech Bubble: Rectangle with Corners Rounded 44">
            <a:extLst>
              <a:ext uri="{FF2B5EF4-FFF2-40B4-BE49-F238E27FC236}">
                <a16:creationId xmlns:a16="http://schemas.microsoft.com/office/drawing/2014/main" id="{E8CB6F61-9E56-4189-8990-71673F97B4A3}"/>
              </a:ext>
            </a:extLst>
          </p:cNvPr>
          <p:cNvSpPr/>
          <p:nvPr/>
        </p:nvSpPr>
        <p:spPr bwMode="auto">
          <a:xfrm>
            <a:off x="508000" y="6000750"/>
            <a:ext cx="1292225" cy="863600"/>
          </a:xfrm>
          <a:prstGeom prst="wedgeRoundRectCallout">
            <a:avLst>
              <a:gd name="adj1" fmla="val 85876"/>
              <a:gd name="adj2" fmla="val 2989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Romans, Vikings, Anglo-Saxons, </a:t>
            </a:r>
          </a:p>
        </p:txBody>
      </p:sp>
      <p:pic>
        <p:nvPicPr>
          <p:cNvPr id="16420" name="Picture 46" descr="Related image">
            <a:extLst>
              <a:ext uri="{FF2B5EF4-FFF2-40B4-BE49-F238E27FC236}">
                <a16:creationId xmlns:a16="http://schemas.microsoft.com/office/drawing/2014/main" id="{FA2DB11B-F07B-4501-8A38-4E3F2B979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0" y="5075238"/>
            <a:ext cx="117157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21" name="TextBox 60">
            <a:extLst>
              <a:ext uri="{FF2B5EF4-FFF2-40B4-BE49-F238E27FC236}">
                <a16:creationId xmlns:a16="http://schemas.microsoft.com/office/drawing/2014/main" id="{FED747BF-C4F5-446F-9C9B-544CFC766D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6413" y="5197475"/>
            <a:ext cx="1498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chemeClr val="bg1"/>
                </a:solidFill>
              </a:rPr>
              <a:t>YEAR 4</a:t>
            </a:r>
          </a:p>
        </p:txBody>
      </p:sp>
      <p:sp>
        <p:nvSpPr>
          <p:cNvPr id="5" name="Speech Bubble: Rectangle with Corners Rounded 44">
            <a:extLst>
              <a:ext uri="{FF2B5EF4-FFF2-40B4-BE49-F238E27FC236}">
                <a16:creationId xmlns:a16="http://schemas.microsoft.com/office/drawing/2014/main" id="{E1D5E595-C49B-4189-ABDB-4095B40A25E1}"/>
              </a:ext>
            </a:extLst>
          </p:cNvPr>
          <p:cNvSpPr/>
          <p:nvPr/>
        </p:nvSpPr>
        <p:spPr bwMode="auto">
          <a:xfrm>
            <a:off x="6397625" y="5949950"/>
            <a:ext cx="1343025" cy="612775"/>
          </a:xfrm>
          <a:prstGeom prst="wedgeRoundRectCallout">
            <a:avLst>
              <a:gd name="adj1" fmla="val 9287"/>
              <a:gd name="adj2" fmla="val 88508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Tudors</a:t>
            </a:r>
          </a:p>
        </p:txBody>
      </p:sp>
      <p:pic>
        <p:nvPicPr>
          <p:cNvPr id="16423" name="Picture 46" descr="Related image">
            <a:extLst>
              <a:ext uri="{FF2B5EF4-FFF2-40B4-BE49-F238E27FC236}">
                <a16:creationId xmlns:a16="http://schemas.microsoft.com/office/drawing/2014/main" id="{BFB1B84E-BB98-4F83-B4DE-F5013DB636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15"/>
          <a:stretch>
            <a:fillRect/>
          </a:stretch>
        </p:blipFill>
        <p:spPr bwMode="auto">
          <a:xfrm>
            <a:off x="8062913" y="5767388"/>
            <a:ext cx="1106487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24" name="TextBox 60">
            <a:extLst>
              <a:ext uri="{FF2B5EF4-FFF2-40B4-BE49-F238E27FC236}">
                <a16:creationId xmlns:a16="http://schemas.microsoft.com/office/drawing/2014/main" id="{82A57726-0D2C-47A0-AFEF-F8609532A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2463" y="5926138"/>
            <a:ext cx="1498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chemeClr val="bg1"/>
                </a:solidFill>
              </a:rPr>
              <a:t>YEAR 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1116AF-71EA-4DA9-87AE-09556931CB19}"/>
              </a:ext>
            </a:extLst>
          </p:cNvPr>
          <p:cNvSpPr txBox="1"/>
          <p:nvPr/>
        </p:nvSpPr>
        <p:spPr>
          <a:xfrm>
            <a:off x="1233595" y="2133312"/>
            <a:ext cx="1150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All about me, Remembrance, Guy Fawkes</a:t>
            </a:r>
            <a:endParaRPr lang="en-GB" sz="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FC8BC5-D7F1-412E-81E2-E9B798734471}"/>
              </a:ext>
            </a:extLst>
          </p:cNvPr>
          <p:cNvSpPr txBox="1"/>
          <p:nvPr/>
        </p:nvSpPr>
        <p:spPr>
          <a:xfrm>
            <a:off x="6719094" y="2171194"/>
            <a:ext cx="1182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I’m making History- my timeline, Alexander Graham Bell- communication</a:t>
            </a:r>
            <a:endParaRPr lang="en-GB" sz="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2F411D-90DE-45C2-B7D7-9E6692F7324A}"/>
              </a:ext>
            </a:extLst>
          </p:cNvPr>
          <p:cNvSpPr txBox="1"/>
          <p:nvPr/>
        </p:nvSpPr>
        <p:spPr>
          <a:xfrm>
            <a:off x="8678863" y="2277269"/>
            <a:ext cx="14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Frank Hornby- changes in toys over time.</a:t>
            </a:r>
            <a:endParaRPr lang="en-GB" sz="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2F45E4-0559-4E43-9E9D-1DBF380F2391}"/>
              </a:ext>
            </a:extLst>
          </p:cNvPr>
          <p:cNvSpPr txBox="1"/>
          <p:nvPr/>
        </p:nvSpPr>
        <p:spPr>
          <a:xfrm>
            <a:off x="10269538" y="3214688"/>
            <a:ext cx="123507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Victorian Southport</a:t>
            </a:r>
            <a:endParaRPr lang="en-GB" sz="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A24103B-AE02-4449-A41C-2BD631E05E49}"/>
              </a:ext>
            </a:extLst>
          </p:cNvPr>
          <p:cNvSpPr txBox="1"/>
          <p:nvPr/>
        </p:nvSpPr>
        <p:spPr>
          <a:xfrm>
            <a:off x="10306050" y="4162425"/>
            <a:ext cx="10287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Mary Anning</a:t>
            </a:r>
            <a:endParaRPr lang="en-GB" sz="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709782B-29BD-413B-AB9C-89B9598C7DE6}"/>
              </a:ext>
            </a:extLst>
          </p:cNvPr>
          <p:cNvSpPr txBox="1"/>
          <p:nvPr/>
        </p:nvSpPr>
        <p:spPr>
          <a:xfrm>
            <a:off x="9840913" y="5053013"/>
            <a:ext cx="10652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Great Fire of London</a:t>
            </a:r>
            <a:endParaRPr lang="en-GB" sz="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EFE10A-6A40-4161-BA78-ECBA682CD585}"/>
              </a:ext>
            </a:extLst>
          </p:cNvPr>
          <p:cNvSpPr txBox="1"/>
          <p:nvPr/>
        </p:nvSpPr>
        <p:spPr>
          <a:xfrm>
            <a:off x="7215188" y="4360862"/>
            <a:ext cx="10937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Rosa Parks</a:t>
            </a:r>
          </a:p>
          <a:p>
            <a:r>
              <a:rPr lang="en-US" sz="800" dirty="0"/>
              <a:t>Emily Davison</a:t>
            </a:r>
            <a:endParaRPr lang="en-GB" sz="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94F051-6601-4A04-B65C-146137B026EA}"/>
              </a:ext>
            </a:extLst>
          </p:cNvPr>
          <p:cNvSpPr txBox="1"/>
          <p:nvPr/>
        </p:nvSpPr>
        <p:spPr>
          <a:xfrm>
            <a:off x="2676525" y="2171194"/>
            <a:ext cx="10540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Time- differences in day and night.</a:t>
            </a:r>
          </a:p>
          <a:p>
            <a:r>
              <a:rPr lang="en-US" sz="800" dirty="0"/>
              <a:t>Links to stories from the past.</a:t>
            </a:r>
            <a:endParaRPr lang="en-GB" sz="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D8D1AAC-B8C1-4E98-9425-C5D45785F98E}"/>
              </a:ext>
            </a:extLst>
          </p:cNvPr>
          <p:cNvSpPr txBox="1"/>
          <p:nvPr/>
        </p:nvSpPr>
        <p:spPr>
          <a:xfrm>
            <a:off x="4004862" y="2082870"/>
            <a:ext cx="13525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Transition- remembering how we were at the beginning of reception. Traditional tales from the past.</a:t>
            </a:r>
            <a:endParaRPr lang="en-GB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mplate">
      <a:dk1>
        <a:srgbClr val="000000"/>
      </a:dk1>
      <a:lt1>
        <a:sysClr val="window" lastClr="FFFFFF"/>
      </a:lt1>
      <a:dk2>
        <a:srgbClr val="44546A"/>
      </a:dk2>
      <a:lt2>
        <a:srgbClr val="E7E6E6"/>
      </a:lt2>
      <a:accent1>
        <a:srgbClr val="FFFFCC"/>
      </a:accent1>
      <a:accent2>
        <a:srgbClr val="CCFFCC"/>
      </a:accent2>
      <a:accent3>
        <a:srgbClr val="CCECFF"/>
      </a:accent3>
      <a:accent4>
        <a:srgbClr val="FFDBB7"/>
      </a:accent4>
      <a:accent5>
        <a:srgbClr val="CCCCFF"/>
      </a:accent5>
      <a:accent6>
        <a:srgbClr val="E6E7E5"/>
      </a:accent6>
      <a:hlink>
        <a:srgbClr val="023160"/>
      </a:hlink>
      <a:folHlink>
        <a:srgbClr val="023160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 Template" id="{0C436E31-3B6D-458B-880F-B9508A4E8D2F}" vid="{6E0F1D72-D947-42BC-A17C-C34DB52FDA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ndd6b85e1f1c43698e8f221c47ca2aa8 xmlns="a0b374ab-d0e7-467f-8249-ade4115fd362">
      <Terms xmlns="http://schemas.microsoft.com/office/infopath/2007/PartnerControls"/>
    </ndd6b85e1f1c43698e8f221c47ca2aa8>
    <lcf76f155ced4ddcb4097134ff3c332f xmlns="20082b6e-8ef0-409a-9ca8-8eaac71d30c1">
      <Terms xmlns="http://schemas.microsoft.com/office/infopath/2007/PartnerControls"/>
    </lcf76f155ced4ddcb4097134ff3c332f>
    <TaxCatchAll xmlns="a0b374ab-d0e7-467f-8249-ade4115fd362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495E4F6736944999BB61EFB3DCB0EF" ma:contentTypeVersion="18" ma:contentTypeDescription="Create a new document." ma:contentTypeScope="" ma:versionID="f47e05cceade5065c36eb4ce11e734a1">
  <xsd:schema xmlns:xsd="http://www.w3.org/2001/XMLSchema" xmlns:xs="http://www.w3.org/2001/XMLSchema" xmlns:p="http://schemas.microsoft.com/office/2006/metadata/properties" xmlns:ns2="a0b374ab-d0e7-467f-8249-ade4115fd362" xmlns:ns3="20082b6e-8ef0-409a-9ca8-8eaac71d30c1" targetNamespace="http://schemas.microsoft.com/office/2006/metadata/properties" ma:root="true" ma:fieldsID="2638d9efd02a1d877f06f171be2f40de" ns2:_="" ns3:_="">
    <xsd:import namespace="a0b374ab-d0e7-467f-8249-ade4115fd362"/>
    <xsd:import namespace="20082b6e-8ef0-409a-9ca8-8eaac71d30c1"/>
    <xsd:element name="properties">
      <xsd:complexType>
        <xsd:sequence>
          <xsd:element name="documentManagement">
            <xsd:complexType>
              <xsd:all>
                <xsd:element ref="ns2:ndd6b85e1f1c43698e8f221c47ca2aa8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2:SharedWithUsers" minOccurs="0"/>
                <xsd:element ref="ns2:SharedWithDetails" minOccurs="0"/>
                <xsd:element ref="ns3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b374ab-d0e7-467f-8249-ade4115fd362" elementFormDefault="qualified">
    <xsd:import namespace="http://schemas.microsoft.com/office/2006/documentManagement/types"/>
    <xsd:import namespace="http://schemas.microsoft.com/office/infopath/2007/PartnerControls"/>
    <xsd:element name="ndd6b85e1f1c43698e8f221c47ca2aa8" ma:index="9" nillable="true" ma:taxonomy="true" ma:internalName="ndd6b85e1f1c43698e8f221c47ca2aa8" ma:taxonomyFieldName="Staff_x0020_Category" ma:displayName="Staff Category" ma:fieldId="{7dd6b85e-1f1c-4369-8e8f-221c47ca2aa8}" ma:sspId="953044d8-2972-4b7a-b95e-b5956cb0e827" ma:termSetId="67b8e312-8dc8-403c-8899-512e3522f13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54b96528-297e-4f82-a8d4-a39bfb2316c4}" ma:internalName="TaxCatchAll" ma:showField="CatchAllData" ma:web="a0b374ab-d0e7-467f-8249-ade4115fd36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082b6e-8ef0-409a-9ca8-8eaac71d30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53044d8-2972-4b7a-b95e-b5956cb0e82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LongProperties xmlns="http://schemas.microsoft.com/office/2006/metadata/longProperties"/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4A87177-0E9C-43BF-938B-77F86EBC5DD0}">
  <ds:schemaRefs>
    <ds:schemaRef ds:uri="http://www.w3.org/XML/1998/namespace"/>
    <ds:schemaRef ds:uri="http://purl.org/dc/elements/1.1/"/>
    <ds:schemaRef ds:uri="http://schemas.microsoft.com/office/2006/metadata/properties"/>
    <ds:schemaRef ds:uri="a0b374ab-d0e7-467f-8249-ade4115fd362"/>
    <ds:schemaRef ds:uri="http://schemas.microsoft.com/office/2006/documentManagement/types"/>
    <ds:schemaRef ds:uri="20082b6e-8ef0-409a-9ca8-8eaac71d30c1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4DCE7C0-A5CC-4577-98C6-EFFE20272E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0b374ab-d0e7-467f-8249-ade4115fd362"/>
    <ds:schemaRef ds:uri="20082b6e-8ef0-409a-9ca8-8eaac71d30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470FC83-AC49-4190-AA3A-987C276E409C}">
  <ds:schemaRefs>
    <ds:schemaRef ds:uri="http://schemas.microsoft.com/office/2006/metadata/longProperties"/>
  </ds:schemaRefs>
</ds:datastoreItem>
</file>

<file path=customXml/itemProps4.xml><?xml version="1.0" encoding="utf-8"?>
<ds:datastoreItem xmlns:ds="http://schemas.openxmlformats.org/officeDocument/2006/customXml" ds:itemID="{A13D4227-FFA4-41C3-9485-55C8B6CD092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Master Template</Template>
  <TotalTime>2770</TotalTime>
  <Words>123</Words>
  <Application>Microsoft Office PowerPoint</Application>
  <PresentationFormat>Custom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Carton Six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Josie Luff</dc:creator>
  <cp:lastModifiedBy>head.fris</cp:lastModifiedBy>
  <cp:revision>87</cp:revision>
  <dcterms:created xsi:type="dcterms:W3CDTF">2019-09-21T06:16:16Z</dcterms:created>
  <dcterms:modified xsi:type="dcterms:W3CDTF">2023-11-15T17:21:19Z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xd_Signature">
    <vt:lpwstr/>
  </property>
  <property fmtid="{D5CDD505-2E9C-101B-9397-08002B2CF9AE}" pid="3" name="display_urn:schemas-microsoft-com:office:office#Editor">
    <vt:lpwstr>S Smith (GHS)</vt:lpwstr>
  </property>
  <property fmtid="{D5CDD505-2E9C-101B-9397-08002B2CF9AE}" pid="4" name="xd_ProgID">
    <vt:lpwstr/>
  </property>
  <property fmtid="{D5CDD505-2E9C-101B-9397-08002B2CF9AE}" pid="5" name="_ExtendedDescription">
    <vt:lpwstr/>
  </property>
  <property fmtid="{D5CDD505-2E9C-101B-9397-08002B2CF9AE}" pid="6" name="SharedWithUsers">
    <vt:lpwstr/>
  </property>
  <property fmtid="{D5CDD505-2E9C-101B-9397-08002B2CF9AE}" pid="7" name="display_urn:schemas-microsoft-com:office:office#Author">
    <vt:lpwstr>S Smith (GHS)</vt:lpwstr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TriggerFlowInfo">
    <vt:lpwstr/>
  </property>
  <property fmtid="{D5CDD505-2E9C-101B-9397-08002B2CF9AE}" pid="11" name="_SourceUrl">
    <vt:lpwstr/>
  </property>
  <property fmtid="{D5CDD505-2E9C-101B-9397-08002B2CF9AE}" pid="12" name="_SharedFileIndex">
    <vt:lpwstr/>
  </property>
</Properties>
</file>