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3" r:id="rId4"/>
    <p:sldId id="266" r:id="rId5"/>
    <p:sldId id="262" r:id="rId6"/>
    <p:sldId id="264" r:id="rId7"/>
    <p:sldId id="265" r:id="rId8"/>
    <p:sldId id="258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CA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>
        <p:scale>
          <a:sx n="81" d="100"/>
          <a:sy n="81" d="100"/>
        </p:scale>
        <p:origin x="-288" y="2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D318D5-1702-4974-83A1-1497583178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9FCD1036-37AF-4480-AD5C-EDEF7C57A3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62992BC-35EA-4D26-A92E-BD51FF1F7A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02AE708-CEDE-4B1E-98FF-680A61546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16349A7-5624-4910-B251-89BC98749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408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AC6BFE-5CD1-4C9D-9D6C-510E12A6D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CCC53B9-CEBC-40E5-9919-A6546EB527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AD13609-4F53-4557-B21A-232C9595E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B22D374-6ACD-4D24-AA14-B362F8A2C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E2A601C-E45F-46F6-B0F4-6256919FC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645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3FDF7DB-7442-4A08-BEFB-DDBC53D29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6ADDB19-8523-43A0-9F15-223C697A8A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8F111C1-999E-4417-8F61-BD54B83829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EE80787-76EF-4A3D-A933-BE3BDC760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53B4F82-15B0-4AD4-874D-2F68B30DF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47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35589F2-9CEF-4CC7-99F5-DD4BF0E47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FF562D5-0C1C-4CEB-9C3D-0BA0E0A26F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96D713E-4F4A-4BBF-99A4-393DC0955E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ECE9169-57C4-40BD-890E-E20DE270F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75BF6E7-734F-44E6-B029-652AC76FF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0CAB6F7-A522-4CCF-90B6-FF4091E9A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614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885782A-C841-4A72-A7FA-256EDB41D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750A29C-2C59-4708-848C-7F6E4F2A63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7EA6F06-7683-4057-8DAF-CE86D7755F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31030E92-6535-40D5-9B46-F7C8CA0B60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DB7D4AA0-A23E-47F9-B021-8076859CF7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F4950E02-39B2-4629-A0F9-C11656A17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16FAF787-3674-489D-958A-D3A1D0AED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ECF4AF05-1B51-4B3B-8135-D94BE643B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209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9AB0E08-DDA8-49B8-A880-B0283423B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5ACFFE82-D301-4921-97F0-D152BD414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E2031FA-CA16-48A7-B62E-2AD984050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5C22D78-6625-4A5E-9D72-1AD9D35A4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589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40CC3E2E-8F06-4355-A78C-7182A166D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A5AE5365-27C8-4CE4-9431-385C95295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EC50EBA-37A8-41E0-8DFF-87F9FC225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884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A94C91C-5FD4-49AC-8828-F7C33FDD5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C3C4A41-1D11-4762-BF79-249FD9B7C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E2DD066-FA41-45F9-A062-0C44B73ACC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0973A1C-3950-4D7F-9882-E16CBCB8A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ED725DD-41A8-4F6C-B537-49380B11E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65DC864-2773-46DD-B2CE-066057030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455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1133BF6-ED41-4BCC-812A-E966476E4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6C54061A-29C7-4A56-B2CB-EA711E702B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F6C50D9-A10D-4347-BA81-EB207DF834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6F66E4F-1D53-47A0-8BB6-C99F6492A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D785E41-7787-4513-924A-9E58C21FF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966AE5A-FC85-4F21-90F8-34EEC93A7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919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9C1D8D3-BC86-41F9-AD99-F4AA6DB14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0ABBA00-6166-4FC4-B6DB-B082C51D1E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1AC500B-AD6E-469A-A63B-F7FB5F38A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A855934-45EE-4D4D-BACC-378F04E86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8575259-17FA-4774-9CB1-0264A4B8D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054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3C00235B-97BE-42C0-A934-3A5BAAF682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E045B62-7524-4138-AF19-BC4A56C599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298D98D-59A1-4B66-BC79-A63842C47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26D3663-04E2-4C46-9C44-A9537F13D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A2452F5-9966-40BF-A4D0-A7D8E4AF7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113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13464E86-00D6-44B9-BB9F-44A87AA08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1FDDD8E-D841-4BD3-B27F-86C7499D55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761B4F9-A638-4EAE-BB4C-4CB7086393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6EE38B-DB05-4067-8F8C-31B2EEAD13D4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3E06F99-2B17-4CE8-AAEA-A2BF0A5B46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C552B51-E1F9-47AD-A3ED-44C212624F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474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274062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94686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chemeClr val="bg1"/>
          </a:solidFill>
          <a:ln>
            <a:solidFill>
              <a:srgbClr val="E99B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0E286A1-5C10-4145-8A90-02B91959D7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4300"/>
            <a:ext cx="12192000" cy="656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760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posing for the camera&#10;&#10;Description generated with very high confidence">
            <a:extLst>
              <a:ext uri="{FF2B5EF4-FFF2-40B4-BE49-F238E27FC236}">
                <a16:creationId xmlns:a16="http://schemas.microsoft.com/office/drawing/2014/main" xmlns="" id="{14A6953D-E4B4-49F9-917F-043594A33B1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748" y="0"/>
            <a:ext cx="96285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8541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7876" y="339969"/>
            <a:ext cx="10879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/>
              <a:t>What does RESPECT mean?</a:t>
            </a:r>
            <a:endParaRPr lang="en-GB" sz="48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779" y="4277500"/>
            <a:ext cx="3552824" cy="213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39" y="1170965"/>
            <a:ext cx="4454404" cy="5687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7051" y="1618782"/>
            <a:ext cx="3424236" cy="2249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4829543" y="4277500"/>
            <a:ext cx="3048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Importance of being : </a:t>
            </a:r>
          </a:p>
          <a:p>
            <a:pPr algn="ctr"/>
            <a:r>
              <a:rPr lang="en-GB" dirty="0" smtClean="0"/>
              <a:t>Kind</a:t>
            </a:r>
          </a:p>
          <a:p>
            <a:pPr algn="ctr"/>
            <a:r>
              <a:rPr lang="en-GB" dirty="0"/>
              <a:t>H</a:t>
            </a:r>
            <a:r>
              <a:rPr lang="en-GB" dirty="0" smtClean="0"/>
              <a:t>elping others</a:t>
            </a:r>
          </a:p>
          <a:p>
            <a:pPr algn="ctr"/>
            <a:r>
              <a:rPr lang="en-GB" dirty="0" smtClean="0"/>
              <a:t>Polite </a:t>
            </a:r>
          </a:p>
          <a:p>
            <a:pPr algn="ctr"/>
            <a:r>
              <a:rPr lang="en-GB" dirty="0" smtClean="0"/>
              <a:t>Equal</a:t>
            </a:r>
            <a:endParaRPr lang="en-GB" dirty="0"/>
          </a:p>
          <a:p>
            <a:pPr algn="ctr"/>
            <a:r>
              <a:rPr lang="en-GB" dirty="0" smtClean="0"/>
              <a:t>Respecting </a:t>
            </a:r>
            <a:r>
              <a:rPr lang="en-GB" dirty="0"/>
              <a:t>our </a:t>
            </a:r>
            <a:r>
              <a:rPr lang="en-GB" dirty="0" smtClean="0"/>
              <a:t>belongings</a:t>
            </a:r>
          </a:p>
          <a:p>
            <a:pPr algn="ctr"/>
            <a:r>
              <a:rPr lang="en-GB" dirty="0" smtClean="0"/>
              <a:t>Respecting the </a:t>
            </a:r>
            <a:r>
              <a:rPr lang="en-GB" dirty="0"/>
              <a:t>things that </a:t>
            </a:r>
            <a:r>
              <a:rPr lang="en-GB" dirty="0" smtClean="0"/>
              <a:t>we</a:t>
            </a:r>
          </a:p>
          <a:p>
            <a:pPr algn="ctr"/>
            <a:r>
              <a:rPr lang="en-GB" dirty="0"/>
              <a:t> </a:t>
            </a:r>
            <a:r>
              <a:rPr lang="en-GB" dirty="0" smtClean="0"/>
              <a:t>            have </a:t>
            </a:r>
            <a:r>
              <a:rPr lang="en-GB" dirty="0"/>
              <a:t>in school. 	</a:t>
            </a:r>
            <a:r>
              <a:rPr lang="en-GB" dirty="0" smtClean="0"/>
              <a:t> </a:t>
            </a:r>
            <a:r>
              <a:rPr lang="en-GB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9031493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5BDA917-AE43-4337-B810-E8F7573E11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981" y="0"/>
            <a:ext cx="116240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892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63662" y="3162779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08" y="3162779"/>
            <a:ext cx="4329430" cy="2854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689" y="293555"/>
            <a:ext cx="4457700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75993" y="844062"/>
            <a:ext cx="628200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When the National Anthem is sung at a England sporting event – Everyone stands and sings as a sign of Respect. </a:t>
            </a:r>
            <a:endParaRPr lang="en-GB" sz="3200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387" y="3250230"/>
            <a:ext cx="5619750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85374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0307" y="693059"/>
            <a:ext cx="1085557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3200" dirty="0"/>
              <a:t>This week many American sports stars have been objecting against unfairness and police violence in America towards minority groups by kneeling during the </a:t>
            </a:r>
            <a:r>
              <a:rPr lang="en-GB" sz="3200" dirty="0" smtClean="0"/>
              <a:t>National Anthem</a:t>
            </a:r>
            <a:r>
              <a:rPr lang="en-GB" sz="3200" dirty="0"/>
              <a:t>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3" y="2530474"/>
            <a:ext cx="3011487" cy="220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1704" y="2974176"/>
            <a:ext cx="3473513" cy="231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738" y="2460645"/>
            <a:ext cx="4044462" cy="2276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783703" y="5569858"/>
            <a:ext cx="109159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400" dirty="0"/>
              <a:t>The American President, Donald Trump has said that the sports stars are being disrespectful but the players insist that respect is treating everyone equally which isn’t currently happening.</a:t>
            </a:r>
          </a:p>
        </p:txBody>
      </p:sp>
    </p:spTree>
    <p:extLst>
      <p:ext uri="{BB962C8B-B14F-4D97-AF65-F5344CB8AC3E}">
        <p14:creationId xmlns:p14="http://schemas.microsoft.com/office/powerpoint/2010/main" val="18762499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F3D60E3A-B2EC-418B-9CF9-CE19A80EC07D}"/>
              </a:ext>
            </a:extLst>
          </p:cNvPr>
          <p:cNvSpPr/>
          <p:nvPr/>
        </p:nvSpPr>
        <p:spPr>
          <a:xfrm>
            <a:off x="1212112" y="191386"/>
            <a:ext cx="2062716" cy="11642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C52A224-711C-43D6-8514-07E2840F1C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301" y="0"/>
            <a:ext cx="110653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154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4C280A9E-1A70-40F6-A00E-D875C2BF9665}"/>
              </a:ext>
            </a:extLst>
          </p:cNvPr>
          <p:cNvSpPr/>
          <p:nvPr/>
        </p:nvSpPr>
        <p:spPr>
          <a:xfrm>
            <a:off x="69890" y="61993"/>
            <a:ext cx="12011039" cy="6695268"/>
          </a:xfrm>
          <a:prstGeom prst="rect">
            <a:avLst/>
          </a:prstGeom>
          <a:noFill/>
          <a:ln w="152400" cap="rnd" cmpd="tri">
            <a:solidFill>
              <a:schemeClr val="accent2">
                <a:alpha val="46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0467125-2347-4FBE-A00C-3B2578B12559}"/>
              </a:ext>
            </a:extLst>
          </p:cNvPr>
          <p:cNvSpPr txBox="1"/>
          <p:nvPr/>
        </p:nvSpPr>
        <p:spPr>
          <a:xfrm>
            <a:off x="967487" y="189761"/>
            <a:ext cx="972347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>
                <a:solidFill>
                  <a:schemeClr val="accent5"/>
                </a:solidFill>
              </a:rPr>
              <a:t>Prayer</a:t>
            </a:r>
          </a:p>
          <a:p>
            <a:r>
              <a:rPr lang="en-GB" sz="4000" b="1" dirty="0" smtClean="0">
                <a:solidFill>
                  <a:schemeClr val="accent5"/>
                </a:solidFill>
              </a:rPr>
              <a:t>Dear God,</a:t>
            </a:r>
          </a:p>
          <a:p>
            <a:r>
              <a:rPr lang="en-GB" sz="4000" b="1" dirty="0" smtClean="0">
                <a:solidFill>
                  <a:schemeClr val="accent5"/>
                </a:solidFill>
              </a:rPr>
              <a:t>Respect </a:t>
            </a:r>
            <a:r>
              <a:rPr lang="en-GB" sz="4000" b="1" dirty="0">
                <a:solidFill>
                  <a:schemeClr val="accent5"/>
                </a:solidFill>
              </a:rPr>
              <a:t>can be shown in lots of different ways. </a:t>
            </a:r>
            <a:endParaRPr lang="en-GB" sz="4000" b="1" dirty="0">
              <a:solidFill>
                <a:schemeClr val="accent5"/>
              </a:solidFill>
            </a:endParaRPr>
          </a:p>
          <a:p>
            <a:r>
              <a:rPr lang="en-GB" sz="4000" b="1" dirty="0" smtClean="0">
                <a:solidFill>
                  <a:schemeClr val="accent5"/>
                </a:solidFill>
              </a:rPr>
              <a:t>Help us to remember that a</a:t>
            </a:r>
            <a:r>
              <a:rPr lang="en-GB" sz="4000" b="1" dirty="0" smtClean="0">
                <a:solidFill>
                  <a:schemeClr val="accent5"/>
                </a:solidFill>
              </a:rPr>
              <a:t>s </a:t>
            </a:r>
            <a:r>
              <a:rPr lang="en-GB" sz="4000" b="1" dirty="0">
                <a:solidFill>
                  <a:schemeClr val="accent5"/>
                </a:solidFill>
              </a:rPr>
              <a:t>long as we are considerate, kind and most importantly, treat everyone fairly we will be behaving in a respectful way. </a:t>
            </a:r>
            <a:endParaRPr lang="en-GB" sz="4000" b="1" dirty="0">
              <a:solidFill>
                <a:schemeClr val="accent5"/>
              </a:solidFill>
            </a:endParaRPr>
          </a:p>
          <a:p>
            <a:r>
              <a:rPr lang="en-GB" sz="4000" b="1" dirty="0" smtClean="0">
                <a:solidFill>
                  <a:schemeClr val="accent5"/>
                </a:solidFill>
              </a:rPr>
              <a:t>Help us to build a world that is a better, kinder place to live.                             </a:t>
            </a:r>
            <a:r>
              <a:rPr lang="en-GB" sz="4000" b="1" smtClean="0">
                <a:solidFill>
                  <a:schemeClr val="accent5"/>
                </a:solidFill>
              </a:rPr>
              <a:t>Amen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7877879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165</Words>
  <Application>Microsoft Office PowerPoint</Application>
  <PresentationFormat>Custom</PresentationFormat>
  <Paragraphs>21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Harrison</dc:creator>
  <cp:lastModifiedBy>Wendy</cp:lastModifiedBy>
  <cp:revision>17</cp:revision>
  <dcterms:created xsi:type="dcterms:W3CDTF">2017-07-05T19:01:37Z</dcterms:created>
  <dcterms:modified xsi:type="dcterms:W3CDTF">2017-10-14T22:35:23Z</dcterms:modified>
</cp:coreProperties>
</file>