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67" r:id="rId6"/>
    <p:sldId id="268" r:id="rId7"/>
    <p:sldId id="269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318D5-1702-4974-83A1-149758317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D1036-37AF-4480-AD5C-EDEF7C57A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992BC-35EA-4D26-A92E-BD51FF1F7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AE708-CEDE-4B1E-98FF-680A61546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349A7-5624-4910-B251-89BC9874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0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6BFE-5CD1-4C9D-9D6C-510E12A6D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C53B9-CEBC-40E5-9919-A6546EB52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13609-4F53-4557-B21A-232C9595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2D374-6ACD-4D24-AA14-B362F8A2C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A601C-E45F-46F6-B0F4-6256919F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45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DF7DB-7442-4A08-BEFB-DDBC53D2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DDB19-8523-43A0-9F15-223C697A8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11C1-999E-4417-8F61-BD54B8382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80787-76EF-4A3D-A933-BE3BDC760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B4F82-15B0-4AD4-874D-2F68B30D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89F2-9CEF-4CC7-99F5-DD4BF0E47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562D5-0C1C-4CEB-9C3D-0BA0E0A26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6D713E-4F4A-4BBF-99A4-393DC095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CE9169-57C4-40BD-890E-E20DE270F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BF6E7-734F-44E6-B029-652AC76F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AB6F7-A522-4CCF-90B6-FF4091E9A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1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782A-C841-4A72-A7FA-256EDB41D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50A29C-2C59-4708-848C-7F6E4F2A6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EA6F06-7683-4057-8DAF-CE86D7755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030E92-6535-40D5-9B46-F7C8CA0B60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7D4AA0-A23E-47F9-B021-8076859CF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950E02-39B2-4629-A0F9-C11656A1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FAF787-3674-489D-958A-D3A1D0AED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4AF05-1B51-4B3B-8135-D94BE643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B0E08-DDA8-49B8-A880-B0283423B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CFFE82-D301-4921-97F0-D152BD41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2031FA-CA16-48A7-B62E-2AD98405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22D78-6625-4A5E-9D72-1AD9D35A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8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CC3E2E-8F06-4355-A78C-7182A166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E5365-27C8-4CE4-9431-385C9529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50EBA-37A8-41E0-8DFF-87F9FC22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84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4C91C-5FD4-49AC-8828-F7C33FDD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C4A41-1D11-4762-BF79-249FD9B7C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DD066-FA41-45F9-A062-0C44B73AC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3A1C-3950-4D7F-9882-E16CBCB8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725DD-41A8-4F6C-B537-49380B11E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DC864-2773-46DD-B2CE-06605703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5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33BF6-ED41-4BCC-812A-E966476E4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54061A-29C7-4A56-B2CB-EA711E702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C50D9-A10D-4347-BA81-EB207DF8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66E4F-1D53-47A0-8BB6-C99F6492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785E41-7787-4513-924A-9E58C21FF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6AE5A-FC85-4F21-90F8-34EEC93A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1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1D8D3-BC86-41F9-AD99-F4AA6DB14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BBA00-6166-4FC4-B6DB-B082C51D1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C500B-AD6E-469A-A63B-F7FB5F38A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55934-45EE-4D4D-BACC-378F04E8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75259-17FA-4774-9CB1-0264A4B8D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5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0235B-97BE-42C0-A934-3A5BAAF68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45B62-7524-4138-AF19-BC4A56C59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8D98D-59A1-4B66-BC79-A63842C4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D3663-04E2-4C46-9C44-A9537F13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452F5-9966-40BF-A4D0-A7D8E4AF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1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464E86-00D6-44B9-BB9F-44A87AA0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DD8E-D841-4BD3-B27F-86C7499D55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1B4F9-A638-4EAE-BB4C-4CB7086393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E38B-DB05-4067-8F8C-31B2EEAD13D4}" type="datetimeFigureOut">
              <a:rPr lang="en-GB" smtClean="0"/>
              <a:t>04/02/2018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06F99-2B17-4CE8-AAEA-A2BF0A5B4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52B51-E1F9-47AD-A3ED-44C212624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74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67" y="54571"/>
            <a:ext cx="11650466" cy="67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038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6F075D-19CB-41C0-9D32-29A1E6A8F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27" y="0"/>
            <a:ext cx="11477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5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C38955-1C02-4851-A930-DD42E94955D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034" y="0"/>
            <a:ext cx="8797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468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F8FF3A-CCB6-4C00-BE1D-69C19DDF1840}"/>
              </a:ext>
            </a:extLst>
          </p:cNvPr>
          <p:cNvSpPr/>
          <p:nvPr/>
        </p:nvSpPr>
        <p:spPr>
          <a:xfrm>
            <a:off x="1136469" y="1083937"/>
            <a:ext cx="10071462" cy="52776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The 5</a:t>
            </a:r>
            <a:r>
              <a:rPr lang="en-GB" sz="3200" baseline="30000" dirty="0"/>
              <a:t>th</a:t>
            </a:r>
            <a:r>
              <a:rPr lang="en-GB" sz="3200" dirty="0"/>
              <a:t>-11</a:t>
            </a:r>
            <a:r>
              <a:rPr lang="en-GB" sz="3200" baseline="30000" dirty="0"/>
              <a:t>th</a:t>
            </a:r>
            <a:r>
              <a:rPr lang="en-GB" sz="3200" dirty="0"/>
              <a:t> February 2018 is Children’s Mental Health Week</a:t>
            </a:r>
            <a:r>
              <a:rPr lang="en-GB" sz="3200" dirty="0" smtClean="0"/>
              <a:t>.</a:t>
            </a:r>
          </a:p>
          <a:p>
            <a:pPr algn="ctr"/>
            <a:r>
              <a:rPr lang="en-US" sz="3200" dirty="0" smtClean="0"/>
              <a:t>Last </a:t>
            </a:r>
            <a:r>
              <a:rPr lang="en-US" sz="3200" dirty="0"/>
              <a:t>Tuesday, MPs heard testimony on the subject of transforming children and young people’s mental health. </a:t>
            </a:r>
            <a:endParaRPr lang="en-US" sz="3200" dirty="0" smtClean="0"/>
          </a:p>
          <a:p>
            <a:pPr algn="ctr"/>
            <a:r>
              <a:rPr lang="en-US" sz="3200" dirty="0" smtClean="0"/>
              <a:t>This is </a:t>
            </a:r>
            <a:r>
              <a:rPr lang="en-US" sz="3200" dirty="0"/>
              <a:t>further evidence that children’s mental health has become a matter of concern for everyone. </a:t>
            </a:r>
            <a:endParaRPr lang="en-US" sz="3200" dirty="0" smtClean="0"/>
          </a:p>
          <a:p>
            <a:pPr algn="ctr"/>
            <a:r>
              <a:rPr lang="en-US" sz="3200" dirty="0" smtClean="0"/>
              <a:t>Each </a:t>
            </a:r>
            <a:r>
              <a:rPr lang="en-US" sz="3200" dirty="0"/>
              <a:t>year, more and more children and teenagers are being diagnosed and suffering from mental health problems.</a:t>
            </a:r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DE902F62-33D6-43D3-80CF-40DD53777765}"/>
              </a:ext>
            </a:extLst>
          </p:cNvPr>
          <p:cNvSpPr/>
          <p:nvPr/>
        </p:nvSpPr>
        <p:spPr>
          <a:xfrm rot="20484265">
            <a:off x="74284" y="12818"/>
            <a:ext cx="2921156" cy="1602719"/>
          </a:xfrm>
          <a:prstGeom prst="irregularSeal1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 the news this week…</a:t>
            </a:r>
          </a:p>
        </p:txBody>
      </p:sp>
    </p:spTree>
    <p:extLst>
      <p:ext uri="{BB962C8B-B14F-4D97-AF65-F5344CB8AC3E}">
        <p14:creationId xmlns:p14="http://schemas.microsoft.com/office/powerpoint/2010/main" val="417456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0564" y="172426"/>
            <a:ext cx="7959887" cy="22837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5919" y="2631153"/>
            <a:ext cx="9326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Health ?</a:t>
            </a:r>
          </a:p>
          <a:p>
            <a:pPr algn="ctr"/>
            <a:r>
              <a:rPr lang="en-GB" sz="4800" dirty="0" smtClean="0"/>
              <a:t>Physical Health ?     Healthy Eating ? </a:t>
            </a:r>
          </a:p>
          <a:p>
            <a:pPr algn="ctr"/>
            <a:r>
              <a:rPr lang="en-GB" sz="4800" dirty="0" smtClean="0"/>
              <a:t>Mental Health ?  </a:t>
            </a:r>
            <a:endParaRPr lang="en-GB" sz="4800" dirty="0"/>
          </a:p>
        </p:txBody>
      </p:sp>
      <p:sp>
        <p:nvSpPr>
          <p:cNvPr id="4" name="Rectangle 3"/>
          <p:cNvSpPr/>
          <p:nvPr/>
        </p:nvSpPr>
        <p:spPr>
          <a:xfrm>
            <a:off x="230777" y="5168391"/>
            <a:ext cx="97273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Prince William, the Duchess of Cambridge and Prince Harry work closely with a charity called ‘Heads Together’ which believes in the importance of talking about our thoughts and feelings to help us overcome hard times together. </a:t>
            </a:r>
            <a:endParaRPr lang="en-US" dirty="0" smtClean="0"/>
          </a:p>
          <a:p>
            <a:pPr algn="ctr"/>
            <a:r>
              <a:rPr lang="en-US" dirty="0" smtClean="0"/>
              <a:t>Difficult </a:t>
            </a:r>
            <a:r>
              <a:rPr lang="en-US" dirty="0"/>
              <a:t>things happen to everyone, but the important thing is how we respond to the </a:t>
            </a:r>
            <a:r>
              <a:rPr lang="en-US" dirty="0" smtClean="0"/>
              <a:t>situation.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" y="1296398"/>
            <a:ext cx="3543844" cy="1992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6098" y="5208936"/>
            <a:ext cx="2333403" cy="131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60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4217" y="365147"/>
            <a:ext cx="1004533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	</a:t>
            </a:r>
            <a:endParaRPr lang="en-US" dirty="0" smtClean="0"/>
          </a:p>
          <a:p>
            <a:pPr lvl="0" algn="ctr"/>
            <a:r>
              <a:rPr lang="en-US" sz="7200" dirty="0" smtClean="0">
                <a:solidFill>
                  <a:prstClr val="black"/>
                </a:solidFill>
              </a:rPr>
              <a:t>Resilience</a:t>
            </a:r>
          </a:p>
          <a:p>
            <a:pPr lvl="0" algn="ctr"/>
            <a:endParaRPr lang="en-US" sz="7200" dirty="0">
              <a:solidFill>
                <a:prstClr val="black"/>
              </a:solidFill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                                               A flower growing alone through a crack in the road. </a:t>
            </a:r>
            <a:endParaRPr lang="en-US" dirty="0"/>
          </a:p>
          <a:p>
            <a:endParaRPr lang="en-US" dirty="0" smtClean="0"/>
          </a:p>
          <a:p>
            <a:pPr algn="ctr"/>
            <a:r>
              <a:rPr lang="en-US" dirty="0" smtClean="0"/>
              <a:t> </a:t>
            </a:r>
            <a:r>
              <a:rPr lang="en-US" sz="4000" dirty="0"/>
              <a:t>What does resilience mean?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1889" y="1895748"/>
            <a:ext cx="4829992" cy="241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03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3027" y="387532"/>
            <a:ext cx="1152579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</a:t>
            </a:r>
            <a:r>
              <a:rPr lang="en-US" sz="3600" dirty="0" smtClean="0"/>
              <a:t>What things do we find difficult? </a:t>
            </a:r>
          </a:p>
          <a:p>
            <a:r>
              <a:rPr lang="en-US" sz="3600" dirty="0" smtClean="0"/>
              <a:t>Do </a:t>
            </a:r>
            <a:r>
              <a:rPr lang="en-US" sz="3600" dirty="0"/>
              <a:t>we </a:t>
            </a:r>
            <a:r>
              <a:rPr lang="en-US" sz="3600" dirty="0" smtClean="0"/>
              <a:t>all find </a:t>
            </a:r>
            <a:r>
              <a:rPr lang="en-US" sz="3600" dirty="0"/>
              <a:t>the same things hard</a:t>
            </a:r>
            <a:r>
              <a:rPr lang="en-US" sz="3600" dirty="0" smtClean="0"/>
              <a:t>?</a:t>
            </a:r>
          </a:p>
          <a:p>
            <a:endParaRPr lang="en-US" sz="3600" dirty="0"/>
          </a:p>
          <a:p>
            <a:r>
              <a:rPr lang="en-US" sz="3600" dirty="0" smtClean="0"/>
              <a:t>What do we do when we find things hard?</a:t>
            </a:r>
          </a:p>
          <a:p>
            <a:r>
              <a:rPr lang="en-US" sz="3600" dirty="0" smtClean="0"/>
              <a:t>                  </a:t>
            </a:r>
          </a:p>
          <a:p>
            <a:r>
              <a:rPr lang="en-US" sz="3600" dirty="0" smtClean="0"/>
              <a:t>What </a:t>
            </a:r>
            <a:r>
              <a:rPr lang="en-US" sz="3600" dirty="0"/>
              <a:t>can help us keep going when </a:t>
            </a:r>
            <a:endParaRPr lang="en-US" sz="3600" dirty="0" smtClean="0"/>
          </a:p>
          <a:p>
            <a:r>
              <a:rPr lang="en-US" sz="3600" dirty="0" smtClean="0"/>
              <a:t>we </a:t>
            </a:r>
            <a:r>
              <a:rPr lang="en-US" sz="3600" dirty="0"/>
              <a:t>find something hard? </a:t>
            </a:r>
            <a:endParaRPr lang="en-US" sz="3600" dirty="0" smtClean="0"/>
          </a:p>
          <a:p>
            <a:endParaRPr lang="en-US" sz="3600" dirty="0"/>
          </a:p>
          <a:p>
            <a:r>
              <a:rPr lang="en-US" sz="5400" dirty="0" smtClean="0">
                <a:solidFill>
                  <a:srgbClr val="FF0000"/>
                </a:solidFill>
              </a:rPr>
              <a:t>       </a:t>
            </a:r>
            <a:r>
              <a:rPr lang="en-US" sz="5400" dirty="0" err="1" smtClean="0">
                <a:solidFill>
                  <a:srgbClr val="FF0000"/>
                </a:solidFill>
              </a:rPr>
              <a:t>Bouncebackability</a:t>
            </a:r>
            <a:r>
              <a:rPr lang="en-US" sz="5400" dirty="0" smtClean="0">
                <a:solidFill>
                  <a:srgbClr val="FF0000"/>
                </a:solidFill>
              </a:rPr>
              <a:t> , Perseverance </a:t>
            </a:r>
          </a:p>
          <a:p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7499" y="243840"/>
            <a:ext cx="3800475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57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AD9C1C-54D5-474B-877A-491C1ABCFE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48" y="-248195"/>
            <a:ext cx="12001752" cy="727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85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C0CBD-95C6-4EC5-B87A-97FFC32AAC42}"/>
              </a:ext>
            </a:extLst>
          </p:cNvPr>
          <p:cNvSpPr txBox="1"/>
          <p:nvPr/>
        </p:nvSpPr>
        <p:spPr>
          <a:xfrm>
            <a:off x="856798" y="439583"/>
            <a:ext cx="1043722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accent5"/>
                </a:solidFill>
              </a:rPr>
              <a:t>Prayer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Dear God, 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Being </a:t>
            </a:r>
            <a:r>
              <a:rPr lang="en-GB" sz="4000" b="1" dirty="0">
                <a:solidFill>
                  <a:schemeClr val="accent5"/>
                </a:solidFill>
              </a:rPr>
              <a:t>resilient isn’t a skill or a talent we are born with, it’s something that we can all choose to be! </a:t>
            </a:r>
            <a:endParaRPr lang="en-GB" sz="4000" b="1" dirty="0" smtClean="0">
              <a:solidFill>
                <a:schemeClr val="accent5"/>
              </a:solidFill>
            </a:endParaRPr>
          </a:p>
          <a:p>
            <a:r>
              <a:rPr lang="en-GB" sz="4000" b="1" dirty="0" smtClean="0">
                <a:solidFill>
                  <a:schemeClr val="accent5"/>
                </a:solidFill>
              </a:rPr>
              <a:t>Help us to </a:t>
            </a:r>
            <a:r>
              <a:rPr lang="en-GB" sz="4000" b="1" dirty="0" smtClean="0">
                <a:solidFill>
                  <a:schemeClr val="accent5"/>
                </a:solidFill>
              </a:rPr>
              <a:t>persevere, bounce back, be resilient when </a:t>
            </a:r>
            <a:r>
              <a:rPr lang="en-GB" sz="4000" b="1" dirty="0">
                <a:solidFill>
                  <a:schemeClr val="accent5"/>
                </a:solidFill>
              </a:rPr>
              <a:t>things are difficult and not give up, so we can try our very best to reach our goals</a:t>
            </a:r>
            <a:r>
              <a:rPr lang="en-GB" sz="4000" b="1" dirty="0" smtClean="0">
                <a:solidFill>
                  <a:schemeClr val="accent5"/>
                </a:solidFill>
              </a:rPr>
              <a:t>!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Amen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8778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970</TotalTime>
  <Words>243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Jennie Taylor</cp:lastModifiedBy>
  <cp:revision>48</cp:revision>
  <dcterms:created xsi:type="dcterms:W3CDTF">2017-07-05T19:01:37Z</dcterms:created>
  <dcterms:modified xsi:type="dcterms:W3CDTF">2018-02-04T22:13:05Z</dcterms:modified>
</cp:coreProperties>
</file>