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0" r:id="rId4"/>
    <p:sldId id="266" r:id="rId5"/>
    <p:sldId id="271" r:id="rId6"/>
    <p:sldId id="273" r:id="rId7"/>
    <p:sldId id="267" r:id="rId8"/>
    <p:sldId id="27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520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503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16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519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563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493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636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797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047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271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354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719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F60E9-180A-41CE-9E2E-6698BE82A6DA}" type="datetimeFigureOut">
              <a:rPr lang="en-GB" smtClean="0"/>
              <a:t>22/01/2017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28AA1-4342-44F1-A8B2-76237BD0D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677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6" y="228599"/>
            <a:ext cx="8971013" cy="6324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6494" y="3783082"/>
            <a:ext cx="3962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63" y="2727325"/>
            <a:ext cx="5730875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040951"/>
            <a:ext cx="5730875" cy="98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94" y="1040951"/>
            <a:ext cx="5730875" cy="98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83904" y="3890664"/>
            <a:ext cx="5483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Mutual Respect for and tolerance of those with different faiths and beliefs and for those without faith.</a:t>
            </a:r>
            <a:endParaRPr lang="en-GB" sz="3600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927" y="4724400"/>
            <a:ext cx="5730875" cy="98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16" y="380999"/>
            <a:ext cx="8971013" cy="6324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331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6" y="228599"/>
            <a:ext cx="8971013" cy="6324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914400" y="762000"/>
            <a:ext cx="7239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rgbClr val="0070C0"/>
                </a:solidFill>
              </a:rPr>
              <a:t>British Values </a:t>
            </a:r>
            <a:endParaRPr lang="en-GB" sz="4000" dirty="0" smtClean="0">
              <a:solidFill>
                <a:srgbClr val="0070C0"/>
              </a:solidFill>
            </a:endParaRPr>
          </a:p>
          <a:p>
            <a:pPr algn="ctr"/>
            <a:r>
              <a:rPr lang="en-GB" sz="4000" dirty="0" smtClean="0">
                <a:solidFill>
                  <a:srgbClr val="0070C0"/>
                </a:solidFill>
              </a:rPr>
              <a:t>Picture </a:t>
            </a:r>
            <a:r>
              <a:rPr lang="en-GB" sz="4000" dirty="0">
                <a:solidFill>
                  <a:srgbClr val="0070C0"/>
                </a:solidFill>
              </a:rPr>
              <a:t>News 18th-24th January Respect </a:t>
            </a:r>
            <a:endParaRPr lang="en-GB" sz="4000" dirty="0" smtClean="0">
              <a:solidFill>
                <a:srgbClr val="0070C0"/>
              </a:solidFill>
            </a:endParaRPr>
          </a:p>
          <a:p>
            <a:pPr algn="ctr"/>
            <a:r>
              <a:rPr lang="en-GB" sz="4000" dirty="0" smtClean="0">
                <a:solidFill>
                  <a:srgbClr val="0070C0"/>
                </a:solidFill>
              </a:rPr>
              <a:t>We </a:t>
            </a:r>
            <a:r>
              <a:rPr lang="en-GB" sz="4000" dirty="0">
                <a:solidFill>
                  <a:srgbClr val="0070C0"/>
                </a:solidFill>
              </a:rPr>
              <a:t>understand the importance of conserving special places and we will show respect for these places. </a:t>
            </a:r>
          </a:p>
        </p:txBody>
      </p:sp>
    </p:spTree>
    <p:extLst>
      <p:ext uri="{BB962C8B-B14F-4D97-AF65-F5344CB8AC3E}">
        <p14:creationId xmlns:p14="http://schemas.microsoft.com/office/powerpoint/2010/main" val="84883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06562"/>
          </a:xfrm>
        </p:spPr>
        <p:txBody>
          <a:bodyPr>
            <a:noAutofit/>
          </a:bodyPr>
          <a:lstStyle/>
          <a:p>
            <a:r>
              <a:rPr lang="en-GB" sz="2800" b="1" dirty="0"/>
              <a:t>What’s going on this week?</a:t>
            </a:r>
            <a:br>
              <a:rPr lang="en-GB" sz="2800" b="1" dirty="0"/>
            </a:br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4906963"/>
          </a:xfrm>
        </p:spPr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 </a:t>
            </a:r>
            <a:r>
              <a:rPr lang="en-GB" dirty="0"/>
              <a:t>Philippine environment minister has said that the American children’s television channel </a:t>
            </a:r>
            <a:r>
              <a:rPr lang="en-GB" dirty="0" smtClean="0"/>
              <a:t>‘Nickelodeon’ will not be allowed to </a:t>
            </a:r>
            <a:r>
              <a:rPr lang="en-GB" dirty="0"/>
              <a:t>build an underwater theme park on one of the country’s protected islands.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885" y="3276599"/>
            <a:ext cx="5020056" cy="3137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86200"/>
            <a:ext cx="3717149" cy="2186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004" y="0"/>
            <a:ext cx="2166937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585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7" y="228599"/>
            <a:ext cx="9116384" cy="6629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Displaying Picture-News Poster - 11th Jan.gif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96" y="760570"/>
            <a:ext cx="8108494" cy="5640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584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4008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4800" dirty="0" smtClean="0"/>
              <a:t>Special Places </a:t>
            </a:r>
            <a:endParaRPr lang="en-GB" sz="4800" dirty="0"/>
          </a:p>
          <a:p>
            <a:pPr marL="0" indent="0">
              <a:buNone/>
            </a:pPr>
            <a:r>
              <a:rPr lang="en-GB" sz="3800" dirty="0" smtClean="0"/>
              <a:t>Have you got a special place ? </a:t>
            </a:r>
          </a:p>
          <a:p>
            <a:pPr marL="0" indent="0">
              <a:buNone/>
            </a:pPr>
            <a:r>
              <a:rPr lang="en-GB" sz="3800" dirty="0" smtClean="0"/>
              <a:t>It could </a:t>
            </a:r>
            <a:r>
              <a:rPr lang="en-GB" sz="3800" dirty="0"/>
              <a:t>be home/school a favourite park or swimming pool. </a:t>
            </a:r>
            <a:endParaRPr lang="en-GB" sz="3800" dirty="0" smtClean="0"/>
          </a:p>
          <a:p>
            <a:pPr marL="0" indent="0">
              <a:buNone/>
            </a:pPr>
            <a:endParaRPr lang="en-GB" sz="3800" dirty="0" smtClean="0"/>
          </a:p>
          <a:p>
            <a:pPr marL="0" indent="0">
              <a:buNone/>
            </a:pPr>
            <a:endParaRPr lang="en-GB" sz="3800" dirty="0" smtClean="0"/>
          </a:p>
          <a:p>
            <a:pPr marL="0" indent="0">
              <a:buNone/>
            </a:pPr>
            <a:endParaRPr lang="en-GB" sz="3800" dirty="0" smtClean="0"/>
          </a:p>
          <a:p>
            <a:pPr marL="0" indent="0">
              <a:buNone/>
            </a:pPr>
            <a:endParaRPr lang="en-GB" sz="3800" dirty="0"/>
          </a:p>
          <a:p>
            <a:pPr marL="0" indent="0">
              <a:buNone/>
            </a:pPr>
            <a:r>
              <a:rPr lang="en-GB" sz="3800" dirty="0" smtClean="0"/>
              <a:t>What </a:t>
            </a:r>
            <a:r>
              <a:rPr lang="en-GB" sz="3800" dirty="0"/>
              <a:t>is it that makes these places </a:t>
            </a:r>
            <a:r>
              <a:rPr lang="en-GB" sz="3800" dirty="0" smtClean="0"/>
              <a:t>special? </a:t>
            </a:r>
            <a:endParaRPr lang="en-GB" sz="3800" dirty="0"/>
          </a:p>
          <a:p>
            <a:endParaRPr lang="en-GB" sz="3800" dirty="0" smtClean="0"/>
          </a:p>
          <a:p>
            <a:endParaRPr lang="en-GB" sz="3800" dirty="0"/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95600"/>
            <a:ext cx="3505200" cy="2448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799" y="2286000"/>
            <a:ext cx="4383625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848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6"/>
            <a:ext cx="9156192" cy="6867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38200" y="515034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What makes these places special? </a:t>
            </a:r>
          </a:p>
        </p:txBody>
      </p:sp>
      <p:sp>
        <p:nvSpPr>
          <p:cNvPr id="6" name="Cloud 5"/>
          <p:cNvSpPr/>
          <p:nvPr/>
        </p:nvSpPr>
        <p:spPr>
          <a:xfrm>
            <a:off x="5516880" y="2203609"/>
            <a:ext cx="3505200" cy="27432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943600" y="2467213"/>
            <a:ext cx="2895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makes these places special? Why do we not allow any new buildings to be built near them? </a:t>
            </a:r>
          </a:p>
          <a:p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33" y="1161365"/>
            <a:ext cx="4895134" cy="2230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554980" y="1153180"/>
            <a:ext cx="403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 smtClean="0"/>
              <a:t>Kirkstall</a:t>
            </a:r>
            <a:r>
              <a:rPr lang="en-GB" sz="2800" b="1" dirty="0" smtClean="0"/>
              <a:t> Abbey, Leeds</a:t>
            </a:r>
            <a:endParaRPr lang="en-GB" sz="2800" b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33" y="3733800"/>
            <a:ext cx="4324350" cy="288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181600" y="5029200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Lands End, Cornwall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29459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7" y="228599"/>
            <a:ext cx="9116384" cy="6629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Displaying Picture-News Poster - 11th Jan.gif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15900" y="381000"/>
            <a:ext cx="86233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/>
              <a:t>Have you ever </a:t>
            </a:r>
            <a:r>
              <a:rPr lang="en-GB" sz="3200" b="1" dirty="0"/>
              <a:t>had an extension on their house or experienced building a new house? </a:t>
            </a:r>
            <a:endParaRPr lang="en-GB" sz="3200" b="1" dirty="0" smtClean="0"/>
          </a:p>
          <a:p>
            <a:endParaRPr lang="en-GB" sz="3200" b="1" dirty="0"/>
          </a:p>
          <a:p>
            <a:endParaRPr lang="en-GB" sz="3200" b="1" dirty="0" smtClean="0"/>
          </a:p>
          <a:p>
            <a:endParaRPr lang="en-GB" sz="3200" b="1" dirty="0"/>
          </a:p>
          <a:p>
            <a:endParaRPr lang="en-GB" sz="3200" b="1" dirty="0" smtClean="0"/>
          </a:p>
          <a:p>
            <a:endParaRPr lang="en-GB" sz="3200" b="1" dirty="0" smtClean="0"/>
          </a:p>
          <a:p>
            <a:endParaRPr lang="en-GB" sz="3200" b="1" dirty="0"/>
          </a:p>
          <a:p>
            <a:r>
              <a:rPr lang="en-GB" sz="3200" b="1" dirty="0" smtClean="0"/>
              <a:t>There are many processes </a:t>
            </a:r>
            <a:r>
              <a:rPr lang="en-GB" sz="3200" b="1" dirty="0"/>
              <a:t>of planning permission, </a:t>
            </a:r>
            <a:r>
              <a:rPr lang="en-GB" sz="3200" b="1" dirty="0" smtClean="0"/>
              <a:t>which take time. Lots </a:t>
            </a:r>
            <a:r>
              <a:rPr lang="en-GB" sz="3200" b="1" dirty="0"/>
              <a:t>of important people make decisions on whether it’s ok for the building work to start. </a:t>
            </a:r>
            <a:r>
              <a:rPr lang="en-GB" sz="3200" b="1" dirty="0" smtClean="0"/>
              <a:t>Is this a fair </a:t>
            </a:r>
            <a:r>
              <a:rPr lang="en-GB" sz="3200" b="1" dirty="0"/>
              <a:t>and a good way to reach a decision? 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371600"/>
            <a:ext cx="4343400" cy="2890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558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Prayer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Dear God</a:t>
            </a:r>
          </a:p>
          <a:p>
            <a:pPr marL="0" indent="0">
              <a:buNone/>
            </a:pPr>
            <a:r>
              <a:rPr lang="en-GB" dirty="0"/>
              <a:t>There are lots of special places not just around where we live but all over the world.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So </a:t>
            </a:r>
            <a:r>
              <a:rPr lang="en-GB" dirty="0"/>
              <a:t>we can enjoy them, </a:t>
            </a:r>
            <a:r>
              <a:rPr lang="en-GB" dirty="0" smtClean="0"/>
              <a:t>please help everyone to look </a:t>
            </a:r>
            <a:r>
              <a:rPr lang="en-GB" dirty="0"/>
              <a:t>after them </a:t>
            </a:r>
            <a:r>
              <a:rPr lang="en-GB" dirty="0" smtClean="0"/>
              <a:t>so that future </a:t>
            </a:r>
            <a:r>
              <a:rPr lang="en-GB" dirty="0"/>
              <a:t>generations </a:t>
            </a:r>
            <a:r>
              <a:rPr lang="en-GB" dirty="0" smtClean="0"/>
              <a:t>can  </a:t>
            </a:r>
            <a:r>
              <a:rPr lang="en-GB" dirty="0"/>
              <a:t>enjoy </a:t>
            </a:r>
            <a:r>
              <a:rPr lang="en-GB" dirty="0" smtClean="0"/>
              <a:t>them as </a:t>
            </a:r>
            <a:r>
              <a:rPr lang="en-GB" dirty="0"/>
              <a:t>we have. 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 smtClean="0"/>
              <a:t>Amen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419600"/>
            <a:ext cx="3068251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901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249</Words>
  <Application>Microsoft Office PowerPoint</Application>
  <PresentationFormat>On-screen Show (4:3)</PresentationFormat>
  <Paragraphs>35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What’s going on this week? </vt:lpstr>
      <vt:lpstr>PowerPoint Presentation</vt:lpstr>
      <vt:lpstr>PowerPoint Presentation</vt:lpstr>
      <vt:lpstr>PowerPoint Presentation</vt:lpstr>
      <vt:lpstr>PowerPoint Presentation</vt:lpstr>
      <vt:lpstr>Prayer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</dc:creator>
  <cp:lastModifiedBy>Wendy</cp:lastModifiedBy>
  <cp:revision>16</cp:revision>
  <dcterms:created xsi:type="dcterms:W3CDTF">2017-01-08T11:15:39Z</dcterms:created>
  <dcterms:modified xsi:type="dcterms:W3CDTF">2017-01-22T23:43:58Z</dcterms:modified>
</cp:coreProperties>
</file>