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4"/>
    <p:sldMasterId id="2147483650" r:id="rId5"/>
    <p:sldMasterId id="2147483659" r:id="rId6"/>
    <p:sldMasterId id="2147483661"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Lst>
  <p:sldSz cy="6858000" cx="9144000"/>
  <p:notesSz cx="6858000" cy="9144000"/>
  <p:embeddedFontLst>
    <p:embeddedFont>
      <p:font typeface="Recursive"/>
      <p:regular r:id="rId24"/>
      <p:bold r:id="rId25"/>
    </p:embeddedFont>
    <p:embeddedFont>
      <p:font typeface="Century Gothic"/>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GoogleSlidesCustomDataVersion2">
      <go:slidesCustomData xmlns:go="http://customooxmlschemas.google.com/" r:id="rId30" roundtripDataSignature="AMtx7mh1kHCMMkVOTIJR6B29jFQleog11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font" Target="fonts/Recursive-regular.fntdata"/><Relationship Id="rId23" Type="http://schemas.openxmlformats.org/officeDocument/2006/relationships/slide" Target="slides/slide15.xml"/><Relationship Id="rId1" Type="http://schemas.openxmlformats.org/officeDocument/2006/relationships/theme" Target="theme/theme4.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1.xml"/><Relationship Id="rId26" Type="http://schemas.openxmlformats.org/officeDocument/2006/relationships/font" Target="fonts/CenturyGothic-regular.fntdata"/><Relationship Id="rId25" Type="http://schemas.openxmlformats.org/officeDocument/2006/relationships/font" Target="fonts/Recursive-bold.fntdata"/><Relationship Id="rId28" Type="http://schemas.openxmlformats.org/officeDocument/2006/relationships/font" Target="fonts/CenturyGothic-italic.fntdata"/><Relationship Id="rId27" Type="http://schemas.openxmlformats.org/officeDocument/2006/relationships/font" Target="fonts/CenturyGothic-bold.fntdata"/><Relationship Id="rId5" Type="http://schemas.openxmlformats.org/officeDocument/2006/relationships/slideMaster" Target="slideMasters/slideMaster2.xml"/><Relationship Id="rId6" Type="http://schemas.openxmlformats.org/officeDocument/2006/relationships/slideMaster" Target="slideMasters/slideMaster3.xml"/><Relationship Id="rId29" Type="http://schemas.openxmlformats.org/officeDocument/2006/relationships/font" Target="fonts/CenturyGothic-boldItalic.fntdata"/><Relationship Id="rId7" Type="http://schemas.openxmlformats.org/officeDocument/2006/relationships/slideMaster" Target="slideMasters/slideMaster4.xml"/><Relationship Id="rId8" Type="http://schemas.openxmlformats.org/officeDocument/2006/relationships/notesMaster" Target="notesMasters/notesMaster1.xml"/><Relationship Id="rId30" Type="http://customschemas.google.com/relationships/presentationmetadata" Target="metadata"/><Relationship Id="rId11" Type="http://schemas.openxmlformats.org/officeDocument/2006/relationships/slide" Target="slides/slide3.xml"/><Relationship Id="rId10" Type="http://schemas.openxmlformats.org/officeDocument/2006/relationships/slide" Target="slides/slide2.xml"/><Relationship Id="rId13" Type="http://schemas.openxmlformats.org/officeDocument/2006/relationships/slide" Target="slides/slide5.xml"/><Relationship Id="rId12" Type="http://schemas.openxmlformats.org/officeDocument/2006/relationships/slide" Target="slides/slide4.xml"/><Relationship Id="rId15" Type="http://schemas.openxmlformats.org/officeDocument/2006/relationships/slide" Target="slides/slide7.xml"/><Relationship Id="rId14" Type="http://schemas.openxmlformats.org/officeDocument/2006/relationships/slide" Target="slides/slide6.xml"/><Relationship Id="rId17" Type="http://schemas.openxmlformats.org/officeDocument/2006/relationships/slide" Target="slides/slide9.xml"/><Relationship Id="rId16" Type="http://schemas.openxmlformats.org/officeDocument/2006/relationships/slide" Target="slides/slide8.xml"/><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7"/>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2pPr>
            <a:lvl3pPr lvl="2"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3pPr>
            <a:lvl4pPr lvl="3"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4pPr>
            <a:lvl5pPr lvl="4"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5pPr>
            <a:lvl6pPr lvl="5"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6pPr>
            <a:lvl7pPr lvl="6"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7pPr>
            <a:lvl8pPr lvl="7"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8pPr>
            <a:lvl9pPr lvl="8"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9pPr>
          </a:lstStyle>
          <a:p/>
        </p:txBody>
      </p:sp>
      <p:sp>
        <p:nvSpPr>
          <p:cNvPr id="4" name="Google Shape;4;n"/>
          <p:cNvSpPr txBox="1"/>
          <p:nvPr>
            <p:ph idx="10" type="dt"/>
          </p:nvPr>
        </p:nvSpPr>
        <p:spPr>
          <a:xfrm>
            <a:off x="3884612" y="0"/>
            <a:ext cx="2971800" cy="458787"/>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0" i="0" sz="1200" u="none" cap="none" strike="noStrike">
                <a:solidFill>
                  <a:srgbClr val="000000"/>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2pPr>
            <a:lvl3pPr lvl="2"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3pPr>
            <a:lvl4pPr lvl="3"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4pPr>
            <a:lvl5pPr lvl="4"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5pPr>
            <a:lvl6pPr lvl="5"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6pPr>
            <a:lvl7pPr lvl="6"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7pPr>
            <a:lvl8pPr lvl="7"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8pPr>
            <a:lvl9pPr lvl="8"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miter lim="800000"/>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8685212"/>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2pPr>
            <a:lvl3pPr lvl="2"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3pPr>
            <a:lvl4pPr lvl="3"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4pPr>
            <a:lvl5pPr lvl="4"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5pPr>
            <a:lvl6pPr lvl="5"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6pPr>
            <a:lvl7pPr lvl="6"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7pPr>
            <a:lvl8pPr lvl="7"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8pPr>
            <a:lvl9pPr lvl="8" marR="0" rtl="0" algn="l">
              <a:lnSpc>
                <a:spcPct val="100000"/>
              </a:lnSpc>
              <a:spcBef>
                <a:spcPts val="0"/>
              </a:spcBef>
              <a:spcAft>
                <a:spcPts val="0"/>
              </a:spcAft>
              <a:buSzPts val="1400"/>
              <a:buNone/>
              <a:defRPr b="0" i="0" sz="1800" u="none" cap="none" strike="noStrike">
                <a:solidFill>
                  <a:srgbClr val="000000"/>
                </a:solidFill>
                <a:latin typeface="Verdana"/>
                <a:ea typeface="Verdana"/>
                <a:cs typeface="Verdana"/>
                <a:sym typeface="Verdana"/>
              </a:defRPr>
            </a:lvl9pPr>
          </a:lstStyle>
          <a:p/>
        </p:txBody>
      </p:sp>
      <p:sp>
        <p:nvSpPr>
          <p:cNvPr id="8" name="Google Shape;8;n"/>
          <p:cNvSpPr txBox="1"/>
          <p:nvPr>
            <p:ph idx="12" type="sldNum"/>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Verdana"/>
              <a:buNone/>
            </a:pPr>
            <a:fld id="{00000000-1234-1234-1234-123412341234}" type="slidenum">
              <a:rPr b="0" i="0" lang="en-US" sz="1200" u="none" cap="none" strike="noStrike">
                <a:solidFill>
                  <a:srgbClr val="000000"/>
                </a:solidFill>
                <a:latin typeface="Verdana"/>
                <a:ea typeface="Verdana"/>
                <a:cs typeface="Verdana"/>
                <a:sym typeface="Verdana"/>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1" name="Google Shape;401;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0" name="Google Shape;410;p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5" name="Google Shape;425;p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2" name="Google Shape;432;p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9" name="Google Shape;439;p6: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9" name="Google Shape;449;p7: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6" name="Shape 456"/>
        <p:cNvGrpSpPr/>
        <p:nvPr/>
      </p:nvGrpSpPr>
      <p:grpSpPr>
        <a:xfrm>
          <a:off x="0" y="0"/>
          <a:ext cx="0" cy="0"/>
          <a:chOff x="0" y="0"/>
          <a:chExt cx="0" cy="0"/>
        </a:xfrm>
      </p:grpSpPr>
      <p:sp>
        <p:nvSpPr>
          <p:cNvPr id="457" name="Google Shape;457;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58" name="Google Shape;458;p8: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3" name="Shape 463"/>
        <p:cNvGrpSpPr/>
        <p:nvPr/>
      </p:nvGrpSpPr>
      <p:grpSpPr>
        <a:xfrm>
          <a:off x="0" y="0"/>
          <a:ext cx="0" cy="0"/>
          <a:chOff x="0" y="0"/>
          <a:chExt cx="0" cy="0"/>
        </a:xfrm>
      </p:grpSpPr>
      <p:sp>
        <p:nvSpPr>
          <p:cNvPr id="464" name="Google Shape;46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65" name="Google Shape;465;p9: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9" name="Shape 469"/>
        <p:cNvGrpSpPr/>
        <p:nvPr/>
      </p:nvGrpSpPr>
      <p:grpSpPr>
        <a:xfrm>
          <a:off x="0" y="0"/>
          <a:ext cx="0" cy="0"/>
          <a:chOff x="0" y="0"/>
          <a:chExt cx="0" cy="0"/>
        </a:xfrm>
      </p:grpSpPr>
      <p:sp>
        <p:nvSpPr>
          <p:cNvPr id="470" name="Google Shape;470;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71" name="Google Shape;471;p10: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0" name="Google Shape;480;p1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p12: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524288"/>
            <a:headEnd len="sm" w="sm" type="none"/>
            <a:tailEnd len="sm" w="sm" type="none"/>
          </a:ln>
        </p:spPr>
      </p:sp>
      <p:sp>
        <p:nvSpPr>
          <p:cNvPr id="488" name="Google Shape;488;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89" name="Google Shape;489;p12:notes"/>
          <p:cNvSpPr txBox="1"/>
          <p:nvPr/>
        </p:nvSpPr>
        <p:spPr>
          <a:xfrm>
            <a:off x="3884612" y="8685212"/>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Verdana"/>
              <a:buNone/>
            </a:pPr>
            <a:fld id="{00000000-1234-1234-1234-123412341234}" type="slidenum">
              <a:rPr b="0" i="0" lang="en-US" sz="1200" u="none">
                <a:solidFill>
                  <a:srgbClr val="000000"/>
                </a:solidFill>
                <a:latin typeface="Verdana"/>
                <a:ea typeface="Verdana"/>
                <a:cs typeface="Verdana"/>
                <a:sym typeface="Verdana"/>
              </a:rPr>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5" name="Shape 495"/>
        <p:cNvGrpSpPr/>
        <p:nvPr/>
      </p:nvGrpSpPr>
      <p:grpSpPr>
        <a:xfrm>
          <a:off x="0" y="0"/>
          <a:ext cx="0" cy="0"/>
          <a:chOff x="0" y="0"/>
          <a:chExt cx="0" cy="0"/>
        </a:xfrm>
      </p:grpSpPr>
      <p:sp>
        <p:nvSpPr>
          <p:cNvPr id="496" name="Google Shape;496;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97" name="Google Shape;497;p13: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3" name="Shape 503"/>
        <p:cNvGrpSpPr/>
        <p:nvPr/>
      </p:nvGrpSpPr>
      <p:grpSpPr>
        <a:xfrm>
          <a:off x="0" y="0"/>
          <a:ext cx="0" cy="0"/>
          <a:chOff x="0" y="0"/>
          <a:chExt cx="0" cy="0"/>
        </a:xfrm>
      </p:grpSpPr>
      <p:sp>
        <p:nvSpPr>
          <p:cNvPr id="504" name="Google Shape;504;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05" name="Google Shape;505;p14: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3" name="Shape 513"/>
        <p:cNvGrpSpPr/>
        <p:nvPr/>
      </p:nvGrpSpPr>
      <p:grpSpPr>
        <a:xfrm>
          <a:off x="0" y="0"/>
          <a:ext cx="0" cy="0"/>
          <a:chOff x="0" y="0"/>
          <a:chExt cx="0" cy="0"/>
        </a:xfrm>
      </p:grpSpPr>
      <p:sp>
        <p:nvSpPr>
          <p:cNvPr id="514" name="Google Shape;514;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15" name="Google Shape;515;p15: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00" name="Shape 100"/>
        <p:cNvGrpSpPr/>
        <p:nvPr/>
      </p:nvGrpSpPr>
      <p:grpSpPr>
        <a:xfrm>
          <a:off x="0" y="0"/>
          <a:ext cx="0" cy="0"/>
          <a:chOff x="0" y="0"/>
          <a:chExt cx="0" cy="0"/>
        </a:xfrm>
      </p:grpSpPr>
      <p:sp>
        <p:nvSpPr>
          <p:cNvPr id="101" name="Google Shape;101;p17"/>
          <p:cNvSpPr txBox="1"/>
          <p:nvPr>
            <p:ph type="ctrTitle"/>
          </p:nvPr>
        </p:nvSpPr>
        <p:spPr>
          <a:xfrm>
            <a:off x="4733365" y="2708476"/>
            <a:ext cx="3313355" cy="170216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SzPts val="1400"/>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17"/>
          <p:cNvSpPr txBox="1"/>
          <p:nvPr>
            <p:ph idx="1" type="subTitle"/>
          </p:nvPr>
        </p:nvSpPr>
        <p:spPr>
          <a:xfrm>
            <a:off x="4733365" y="4421080"/>
            <a:ext cx="3309803" cy="1260629"/>
          </a:xfrm>
          <a:prstGeom prst="rect">
            <a:avLst/>
          </a:prstGeom>
          <a:noFill/>
          <a:ln>
            <a:noFill/>
          </a:ln>
        </p:spPr>
        <p:txBody>
          <a:bodyPr anchorCtr="0" anchor="t" bIns="45700" lIns="91425" spcFirstLastPara="1" rIns="91425" wrap="square" tIns="45700">
            <a:normAutofit/>
          </a:bodyPr>
          <a:lstStyle>
            <a:lvl1pPr lvl="0" algn="l">
              <a:spcBef>
                <a:spcPts val="360"/>
              </a:spcBef>
              <a:spcAft>
                <a:spcPts val="0"/>
              </a:spcAft>
              <a:buSzPts val="1368"/>
              <a:buNone/>
              <a:defRPr sz="1800">
                <a:solidFill>
                  <a:srgbClr val="424242"/>
                </a:solidFill>
              </a:defRPr>
            </a:lvl1pPr>
            <a:lvl2pPr lvl="1" algn="ctr">
              <a:spcBef>
                <a:spcPts val="440"/>
              </a:spcBef>
              <a:spcAft>
                <a:spcPts val="0"/>
              </a:spcAft>
              <a:buSzPts val="1672"/>
              <a:buNone/>
              <a:defRPr>
                <a:solidFill>
                  <a:srgbClr val="888888"/>
                </a:solidFill>
              </a:defRPr>
            </a:lvl2pPr>
            <a:lvl3pPr lvl="2" algn="ctr">
              <a:spcBef>
                <a:spcPts val="400"/>
              </a:spcBef>
              <a:spcAft>
                <a:spcPts val="0"/>
              </a:spcAft>
              <a:buSzPts val="1520"/>
              <a:buNone/>
              <a:defRPr>
                <a:solidFill>
                  <a:srgbClr val="888888"/>
                </a:solidFill>
              </a:defRPr>
            </a:lvl3pPr>
            <a:lvl4pPr lvl="3" algn="ctr">
              <a:spcBef>
                <a:spcPts val="360"/>
              </a:spcBef>
              <a:spcAft>
                <a:spcPts val="0"/>
              </a:spcAft>
              <a:buSzPts val="1368"/>
              <a:buNone/>
              <a:defRPr>
                <a:solidFill>
                  <a:srgbClr val="888888"/>
                </a:solidFill>
              </a:defRPr>
            </a:lvl4pPr>
            <a:lvl5pPr lvl="4" algn="ctr">
              <a:spcBef>
                <a:spcPts val="320"/>
              </a:spcBef>
              <a:spcAft>
                <a:spcPts val="0"/>
              </a:spcAft>
              <a:buSzPts val="1216"/>
              <a:buNone/>
              <a:defRPr>
                <a:solidFill>
                  <a:srgbClr val="888888"/>
                </a:solidFill>
              </a:defRPr>
            </a:lvl5pPr>
            <a:lvl6pPr lvl="5" algn="ctr">
              <a:spcBef>
                <a:spcPts val="280"/>
              </a:spcBef>
              <a:spcAft>
                <a:spcPts val="0"/>
              </a:spcAft>
              <a:buSzPts val="1064"/>
              <a:buNone/>
              <a:defRPr>
                <a:solidFill>
                  <a:srgbClr val="888888"/>
                </a:solidFill>
              </a:defRPr>
            </a:lvl6pPr>
            <a:lvl7pPr lvl="6" algn="ctr">
              <a:spcBef>
                <a:spcPts val="280"/>
              </a:spcBef>
              <a:spcAft>
                <a:spcPts val="0"/>
              </a:spcAft>
              <a:buSzPts val="1064"/>
              <a:buNone/>
              <a:defRPr>
                <a:solidFill>
                  <a:srgbClr val="888888"/>
                </a:solidFill>
              </a:defRPr>
            </a:lvl7pPr>
            <a:lvl8pPr lvl="7" algn="ctr">
              <a:spcBef>
                <a:spcPts val="280"/>
              </a:spcBef>
              <a:spcAft>
                <a:spcPts val="0"/>
              </a:spcAft>
              <a:buSzPts val="1064"/>
              <a:buNone/>
              <a:defRPr>
                <a:solidFill>
                  <a:srgbClr val="888888"/>
                </a:solidFill>
              </a:defRPr>
            </a:lvl8pPr>
            <a:lvl9pPr lvl="8" algn="ctr">
              <a:spcBef>
                <a:spcPts val="280"/>
              </a:spcBef>
              <a:spcAft>
                <a:spcPts val="0"/>
              </a:spcAft>
              <a:buSzPts val="1064"/>
              <a:buNone/>
              <a:defRPr>
                <a:solidFill>
                  <a:srgbClr val="888888"/>
                </a:solidFill>
              </a:defRPr>
            </a:lvl9pPr>
          </a:lstStyle>
          <a:p/>
        </p:txBody>
      </p:sp>
      <p:sp>
        <p:nvSpPr>
          <p:cNvPr id="103" name="Google Shape;103;p17"/>
          <p:cNvSpPr txBox="1"/>
          <p:nvPr>
            <p:ph idx="10" type="dt"/>
          </p:nvPr>
        </p:nvSpPr>
        <p:spPr>
          <a:xfrm>
            <a:off x="4738687" y="1516062"/>
            <a:ext cx="2133600" cy="752475"/>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17"/>
          <p:cNvSpPr txBox="1"/>
          <p:nvPr>
            <p:ph idx="11" type="ftr"/>
          </p:nvPr>
        </p:nvSpPr>
        <p:spPr>
          <a:xfrm>
            <a:off x="5303837" y="5719762"/>
            <a:ext cx="2830512" cy="365125"/>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5" name="Google Shape;105;p17"/>
          <p:cNvSpPr txBox="1"/>
          <p:nvPr>
            <p:ph idx="12" type="sldNum"/>
          </p:nvPr>
        </p:nvSpPr>
        <p:spPr>
          <a:xfrm>
            <a:off x="4649787" y="5719762"/>
            <a:ext cx="642937"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1pPr>
            <a:lvl2pPr indent="0" lvl="1" marL="0" marR="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2pPr>
            <a:lvl3pPr indent="0" lvl="2" marL="0" marR="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3pPr>
            <a:lvl4pPr indent="0" lvl="3" marL="0" marR="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4pPr>
            <a:lvl5pPr indent="0" lvl="4" marL="0" marR="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5pPr>
            <a:lvl6pPr indent="0" lvl="5" marL="0" marR="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6pPr>
            <a:lvl7pPr indent="0" lvl="6" marL="0" marR="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7pPr>
            <a:lvl8pPr indent="0" lvl="7" marL="0" marR="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8pPr>
            <a:lvl9pPr indent="0" lvl="8" marL="0" marR="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54" name="Shape 154"/>
        <p:cNvGrpSpPr/>
        <p:nvPr/>
      </p:nvGrpSpPr>
      <p:grpSpPr>
        <a:xfrm>
          <a:off x="0" y="0"/>
          <a:ext cx="0" cy="0"/>
          <a:chOff x="0" y="0"/>
          <a:chExt cx="0" cy="0"/>
        </a:xfrm>
      </p:grpSpPr>
      <p:sp>
        <p:nvSpPr>
          <p:cNvPr id="155" name="Google Shape;155;p19"/>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6" name="Google Shape;156;p19"/>
          <p:cNvSpPr txBox="1"/>
          <p:nvPr>
            <p:ph idx="1" type="body"/>
          </p:nvPr>
        </p:nvSpPr>
        <p:spPr>
          <a:xfrm>
            <a:off x="1042987" y="2324100"/>
            <a:ext cx="6777037" cy="3508375"/>
          </a:xfrm>
          <a:prstGeom prst="rect">
            <a:avLst/>
          </a:prstGeom>
          <a:noFill/>
          <a:ln>
            <a:noFill/>
          </a:ln>
        </p:spPr>
        <p:txBody>
          <a:bodyPr anchorCtr="0" anchor="t" bIns="45700" lIns="91425" spcFirstLastPara="1" rIns="91425" wrap="square" tIns="45700">
            <a:noAutofit/>
          </a:bodyPr>
          <a:lstStyle>
            <a:lvl1pPr indent="-315468" lvl="0" marL="457200" algn="l">
              <a:spcBef>
                <a:spcPts val="360"/>
              </a:spcBef>
              <a:spcAft>
                <a:spcPts val="0"/>
              </a:spcAft>
              <a:buSzPts val="1368"/>
              <a:buChar char="🞇"/>
              <a:defRPr/>
            </a:lvl1pPr>
            <a:lvl2pPr indent="-315468" lvl="1" marL="914400" algn="l">
              <a:spcBef>
                <a:spcPts val="360"/>
              </a:spcBef>
              <a:spcAft>
                <a:spcPts val="0"/>
              </a:spcAft>
              <a:buSzPts val="1368"/>
              <a:buChar char="🞇"/>
              <a:defRPr/>
            </a:lvl2pPr>
            <a:lvl3pPr indent="-315467" lvl="2" marL="1371600" algn="l">
              <a:spcBef>
                <a:spcPts val="360"/>
              </a:spcBef>
              <a:spcAft>
                <a:spcPts val="0"/>
              </a:spcAft>
              <a:buSzPts val="1368"/>
              <a:buChar char="🞇"/>
              <a:defRPr/>
            </a:lvl3pPr>
            <a:lvl4pPr indent="-315467" lvl="3" marL="1828800" algn="l">
              <a:spcBef>
                <a:spcPts val="360"/>
              </a:spcBef>
              <a:spcAft>
                <a:spcPts val="0"/>
              </a:spcAft>
              <a:buSzPts val="1368"/>
              <a:buChar char="🞇"/>
              <a:defRPr/>
            </a:lvl4pPr>
            <a:lvl5pPr indent="-315467" lvl="4" marL="2286000" algn="l">
              <a:spcBef>
                <a:spcPts val="360"/>
              </a:spcBef>
              <a:spcAft>
                <a:spcPts val="0"/>
              </a:spcAft>
              <a:buSzPts val="1368"/>
              <a:buChar char="🞇"/>
              <a:defRPr/>
            </a:lvl5pPr>
            <a:lvl6pPr indent="-315467" lvl="5" marL="2743200" algn="l">
              <a:spcBef>
                <a:spcPts val="360"/>
              </a:spcBef>
              <a:spcAft>
                <a:spcPts val="0"/>
              </a:spcAft>
              <a:buSzPts val="1368"/>
              <a:buChar char="🞇"/>
              <a:defRPr/>
            </a:lvl6pPr>
            <a:lvl7pPr indent="-315467" lvl="6" marL="3200400" algn="l">
              <a:spcBef>
                <a:spcPts val="360"/>
              </a:spcBef>
              <a:spcAft>
                <a:spcPts val="0"/>
              </a:spcAft>
              <a:buSzPts val="1368"/>
              <a:buChar char="🞇"/>
              <a:defRPr/>
            </a:lvl7pPr>
            <a:lvl8pPr indent="-315467" lvl="7" marL="3657600" algn="l">
              <a:spcBef>
                <a:spcPts val="360"/>
              </a:spcBef>
              <a:spcAft>
                <a:spcPts val="0"/>
              </a:spcAft>
              <a:buSzPts val="1368"/>
              <a:buChar char="🞇"/>
              <a:defRPr/>
            </a:lvl8pPr>
            <a:lvl9pPr indent="-315467" lvl="8" marL="4114800" algn="l">
              <a:spcBef>
                <a:spcPts val="360"/>
              </a:spcBef>
              <a:spcAft>
                <a:spcPts val="0"/>
              </a:spcAft>
              <a:buSzPts val="1368"/>
              <a:buChar char="🞇"/>
              <a:defRPr/>
            </a:lvl9pPr>
          </a:lstStyle>
          <a:p/>
        </p:txBody>
      </p:sp>
      <p:sp>
        <p:nvSpPr>
          <p:cNvPr id="157" name="Google Shape;157;p19"/>
          <p:cNvSpPr txBox="1"/>
          <p:nvPr>
            <p:ph idx="10" type="dt"/>
          </p:nvPr>
        </p:nvSpPr>
        <p:spPr>
          <a:xfrm>
            <a:off x="5997575" y="223837"/>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8" name="Google Shape;158;p19"/>
          <p:cNvSpPr txBox="1"/>
          <p:nvPr>
            <p:ph idx="11" type="ftr"/>
          </p:nvPr>
        </p:nvSpPr>
        <p:spPr>
          <a:xfrm>
            <a:off x="4641850" y="5851525"/>
            <a:ext cx="350202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9" name="Google Shape;159;p19"/>
          <p:cNvSpPr txBox="1"/>
          <p:nvPr>
            <p:ph idx="12" type="sldNum"/>
          </p:nvPr>
        </p:nvSpPr>
        <p:spPr>
          <a:xfrm>
            <a:off x="4649787" y="223837"/>
            <a:ext cx="1331912"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1pPr>
            <a:lvl2pPr indent="0" lvl="1"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2pPr>
            <a:lvl3pPr indent="0" lvl="2"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3pPr>
            <a:lvl4pPr indent="0" lvl="3"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4pPr>
            <a:lvl5pPr indent="0" lvl="4"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5pPr>
            <a:lvl6pPr indent="0" lvl="5"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6pPr>
            <a:lvl7pPr indent="0" lvl="6"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7pPr>
            <a:lvl8pPr indent="0" lvl="7"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8pPr>
            <a:lvl9pPr indent="0" lvl="8"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60" name="Shape 160"/>
        <p:cNvGrpSpPr/>
        <p:nvPr/>
      </p:nvGrpSpPr>
      <p:grpSpPr>
        <a:xfrm>
          <a:off x="0" y="0"/>
          <a:ext cx="0" cy="0"/>
          <a:chOff x="0" y="0"/>
          <a:chExt cx="0" cy="0"/>
        </a:xfrm>
      </p:grpSpPr>
      <p:sp>
        <p:nvSpPr>
          <p:cNvPr id="161" name="Google Shape;161;p20"/>
          <p:cNvSpPr txBox="1"/>
          <p:nvPr>
            <p:ph idx="10" type="dt"/>
          </p:nvPr>
        </p:nvSpPr>
        <p:spPr>
          <a:xfrm>
            <a:off x="5997575" y="223837"/>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2" name="Google Shape;162;p20"/>
          <p:cNvSpPr txBox="1"/>
          <p:nvPr>
            <p:ph idx="11" type="ftr"/>
          </p:nvPr>
        </p:nvSpPr>
        <p:spPr>
          <a:xfrm>
            <a:off x="4641850" y="5851525"/>
            <a:ext cx="350202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3" name="Google Shape;163;p20"/>
          <p:cNvSpPr txBox="1"/>
          <p:nvPr>
            <p:ph idx="12" type="sldNum"/>
          </p:nvPr>
        </p:nvSpPr>
        <p:spPr>
          <a:xfrm>
            <a:off x="4649787" y="223837"/>
            <a:ext cx="1331912"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1pPr>
            <a:lvl2pPr indent="0" lvl="1"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2pPr>
            <a:lvl3pPr indent="0" lvl="2"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3pPr>
            <a:lvl4pPr indent="0" lvl="3"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4pPr>
            <a:lvl5pPr indent="0" lvl="4"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5pPr>
            <a:lvl6pPr indent="0" lvl="5"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6pPr>
            <a:lvl7pPr indent="0" lvl="6"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7pPr>
            <a:lvl8pPr indent="0" lvl="7"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8pPr>
            <a:lvl9pPr indent="0" lvl="8"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64" name="Shape 164"/>
        <p:cNvGrpSpPr/>
        <p:nvPr/>
      </p:nvGrpSpPr>
      <p:grpSpPr>
        <a:xfrm>
          <a:off x="0" y="0"/>
          <a:ext cx="0" cy="0"/>
          <a:chOff x="0" y="0"/>
          <a:chExt cx="0" cy="0"/>
        </a:xfrm>
      </p:grpSpPr>
      <p:sp>
        <p:nvSpPr>
          <p:cNvPr id="165" name="Google Shape;165;p21"/>
          <p:cNvSpPr txBox="1"/>
          <p:nvPr>
            <p:ph type="title"/>
          </p:nvPr>
        </p:nvSpPr>
        <p:spPr>
          <a:xfrm rot="5400000">
            <a:off x="4981455" y="2678093"/>
            <a:ext cx="4780344" cy="148445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6" name="Google Shape;166;p21"/>
          <p:cNvSpPr txBox="1"/>
          <p:nvPr>
            <p:ph idx="1" type="body"/>
          </p:nvPr>
        </p:nvSpPr>
        <p:spPr>
          <a:xfrm rot="5400000">
            <a:off x="1374976" y="708467"/>
            <a:ext cx="4780344" cy="5423704"/>
          </a:xfrm>
          <a:prstGeom prst="rect">
            <a:avLst/>
          </a:prstGeom>
          <a:noFill/>
          <a:ln>
            <a:noFill/>
          </a:ln>
        </p:spPr>
        <p:txBody>
          <a:bodyPr anchorCtr="0" anchor="t" bIns="45700" lIns="91425" spcFirstLastPara="1" rIns="91425" wrap="square" tIns="45700">
            <a:noAutofit/>
          </a:bodyPr>
          <a:lstStyle>
            <a:lvl1pPr indent="-315468" lvl="0" marL="457200" algn="l">
              <a:spcBef>
                <a:spcPts val="360"/>
              </a:spcBef>
              <a:spcAft>
                <a:spcPts val="0"/>
              </a:spcAft>
              <a:buSzPts val="1368"/>
              <a:buChar char="🞇"/>
              <a:defRPr/>
            </a:lvl1pPr>
            <a:lvl2pPr indent="-315468" lvl="1" marL="914400" algn="l">
              <a:spcBef>
                <a:spcPts val="360"/>
              </a:spcBef>
              <a:spcAft>
                <a:spcPts val="0"/>
              </a:spcAft>
              <a:buSzPts val="1368"/>
              <a:buChar char="🞇"/>
              <a:defRPr/>
            </a:lvl2pPr>
            <a:lvl3pPr indent="-315467" lvl="2" marL="1371600" algn="l">
              <a:spcBef>
                <a:spcPts val="360"/>
              </a:spcBef>
              <a:spcAft>
                <a:spcPts val="0"/>
              </a:spcAft>
              <a:buSzPts val="1368"/>
              <a:buChar char="🞇"/>
              <a:defRPr/>
            </a:lvl3pPr>
            <a:lvl4pPr indent="-315467" lvl="3" marL="1828800" algn="l">
              <a:spcBef>
                <a:spcPts val="360"/>
              </a:spcBef>
              <a:spcAft>
                <a:spcPts val="0"/>
              </a:spcAft>
              <a:buSzPts val="1368"/>
              <a:buChar char="🞇"/>
              <a:defRPr/>
            </a:lvl4pPr>
            <a:lvl5pPr indent="-315467" lvl="4" marL="2286000" algn="l">
              <a:spcBef>
                <a:spcPts val="360"/>
              </a:spcBef>
              <a:spcAft>
                <a:spcPts val="0"/>
              </a:spcAft>
              <a:buSzPts val="1368"/>
              <a:buChar char="🞇"/>
              <a:defRPr/>
            </a:lvl5pPr>
            <a:lvl6pPr indent="-315467" lvl="5" marL="2743200" algn="l">
              <a:spcBef>
                <a:spcPts val="360"/>
              </a:spcBef>
              <a:spcAft>
                <a:spcPts val="0"/>
              </a:spcAft>
              <a:buSzPts val="1368"/>
              <a:buChar char="🞇"/>
              <a:defRPr/>
            </a:lvl6pPr>
            <a:lvl7pPr indent="-315467" lvl="6" marL="3200400" algn="l">
              <a:spcBef>
                <a:spcPts val="360"/>
              </a:spcBef>
              <a:spcAft>
                <a:spcPts val="0"/>
              </a:spcAft>
              <a:buSzPts val="1368"/>
              <a:buChar char="🞇"/>
              <a:defRPr/>
            </a:lvl7pPr>
            <a:lvl8pPr indent="-315467" lvl="7" marL="3657600" algn="l">
              <a:spcBef>
                <a:spcPts val="360"/>
              </a:spcBef>
              <a:spcAft>
                <a:spcPts val="0"/>
              </a:spcAft>
              <a:buSzPts val="1368"/>
              <a:buChar char="🞇"/>
              <a:defRPr/>
            </a:lvl8pPr>
            <a:lvl9pPr indent="-315467" lvl="8" marL="4114800" algn="l">
              <a:spcBef>
                <a:spcPts val="360"/>
              </a:spcBef>
              <a:spcAft>
                <a:spcPts val="0"/>
              </a:spcAft>
              <a:buSzPts val="1368"/>
              <a:buChar char="🞇"/>
              <a:defRPr/>
            </a:lvl9pPr>
          </a:lstStyle>
          <a:p/>
        </p:txBody>
      </p:sp>
      <p:sp>
        <p:nvSpPr>
          <p:cNvPr id="167" name="Google Shape;167;p21"/>
          <p:cNvSpPr txBox="1"/>
          <p:nvPr>
            <p:ph idx="10" type="dt"/>
          </p:nvPr>
        </p:nvSpPr>
        <p:spPr>
          <a:xfrm>
            <a:off x="5997575" y="223837"/>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8" name="Google Shape;168;p21"/>
          <p:cNvSpPr txBox="1"/>
          <p:nvPr>
            <p:ph idx="11" type="ftr"/>
          </p:nvPr>
        </p:nvSpPr>
        <p:spPr>
          <a:xfrm>
            <a:off x="4641850" y="5851525"/>
            <a:ext cx="350202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9" name="Google Shape;169;p21"/>
          <p:cNvSpPr txBox="1"/>
          <p:nvPr>
            <p:ph idx="12" type="sldNum"/>
          </p:nvPr>
        </p:nvSpPr>
        <p:spPr>
          <a:xfrm>
            <a:off x="4649787" y="223837"/>
            <a:ext cx="1331912"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1pPr>
            <a:lvl2pPr indent="0" lvl="1"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2pPr>
            <a:lvl3pPr indent="0" lvl="2"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3pPr>
            <a:lvl4pPr indent="0" lvl="3"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4pPr>
            <a:lvl5pPr indent="0" lvl="4"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5pPr>
            <a:lvl6pPr indent="0" lvl="5"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6pPr>
            <a:lvl7pPr indent="0" lvl="6"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7pPr>
            <a:lvl8pPr indent="0" lvl="7"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8pPr>
            <a:lvl9pPr indent="0" lvl="8"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70" name="Shape 170"/>
        <p:cNvGrpSpPr/>
        <p:nvPr/>
      </p:nvGrpSpPr>
      <p:grpSpPr>
        <a:xfrm>
          <a:off x="0" y="0"/>
          <a:ext cx="0" cy="0"/>
          <a:chOff x="0" y="0"/>
          <a:chExt cx="0" cy="0"/>
        </a:xfrm>
      </p:grpSpPr>
      <p:sp>
        <p:nvSpPr>
          <p:cNvPr id="171" name="Google Shape;171;p22"/>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2" name="Google Shape;172;p22"/>
          <p:cNvSpPr txBox="1"/>
          <p:nvPr>
            <p:ph idx="1" type="body"/>
          </p:nvPr>
        </p:nvSpPr>
        <p:spPr>
          <a:xfrm rot="5400000">
            <a:off x="2677318" y="689769"/>
            <a:ext cx="3508375" cy="6777037"/>
          </a:xfrm>
          <a:prstGeom prst="rect">
            <a:avLst/>
          </a:prstGeom>
          <a:noFill/>
          <a:ln>
            <a:noFill/>
          </a:ln>
        </p:spPr>
        <p:txBody>
          <a:bodyPr anchorCtr="0" anchor="t" bIns="45700" lIns="91425" spcFirstLastPara="1" rIns="91425" wrap="square" tIns="45700">
            <a:noAutofit/>
          </a:bodyPr>
          <a:lstStyle>
            <a:lvl1pPr indent="-315468" lvl="0" marL="457200" algn="l">
              <a:spcBef>
                <a:spcPts val="360"/>
              </a:spcBef>
              <a:spcAft>
                <a:spcPts val="0"/>
              </a:spcAft>
              <a:buSzPts val="1368"/>
              <a:buChar char="🞇"/>
              <a:defRPr/>
            </a:lvl1pPr>
            <a:lvl2pPr indent="-315468" lvl="1" marL="914400" algn="l">
              <a:spcBef>
                <a:spcPts val="360"/>
              </a:spcBef>
              <a:spcAft>
                <a:spcPts val="0"/>
              </a:spcAft>
              <a:buSzPts val="1368"/>
              <a:buChar char="🞇"/>
              <a:defRPr/>
            </a:lvl2pPr>
            <a:lvl3pPr indent="-315467" lvl="2" marL="1371600" algn="l">
              <a:spcBef>
                <a:spcPts val="360"/>
              </a:spcBef>
              <a:spcAft>
                <a:spcPts val="0"/>
              </a:spcAft>
              <a:buSzPts val="1368"/>
              <a:buChar char="🞇"/>
              <a:defRPr/>
            </a:lvl3pPr>
            <a:lvl4pPr indent="-315467" lvl="3" marL="1828800" algn="l">
              <a:spcBef>
                <a:spcPts val="360"/>
              </a:spcBef>
              <a:spcAft>
                <a:spcPts val="0"/>
              </a:spcAft>
              <a:buSzPts val="1368"/>
              <a:buChar char="🞇"/>
              <a:defRPr/>
            </a:lvl4pPr>
            <a:lvl5pPr indent="-315467" lvl="4" marL="2286000" algn="l">
              <a:spcBef>
                <a:spcPts val="360"/>
              </a:spcBef>
              <a:spcAft>
                <a:spcPts val="0"/>
              </a:spcAft>
              <a:buSzPts val="1368"/>
              <a:buChar char="🞇"/>
              <a:defRPr/>
            </a:lvl5pPr>
            <a:lvl6pPr indent="-315467" lvl="5" marL="2743200" algn="l">
              <a:spcBef>
                <a:spcPts val="360"/>
              </a:spcBef>
              <a:spcAft>
                <a:spcPts val="0"/>
              </a:spcAft>
              <a:buSzPts val="1368"/>
              <a:buChar char="🞇"/>
              <a:defRPr/>
            </a:lvl6pPr>
            <a:lvl7pPr indent="-315467" lvl="6" marL="3200400" algn="l">
              <a:spcBef>
                <a:spcPts val="360"/>
              </a:spcBef>
              <a:spcAft>
                <a:spcPts val="0"/>
              </a:spcAft>
              <a:buSzPts val="1368"/>
              <a:buChar char="🞇"/>
              <a:defRPr/>
            </a:lvl7pPr>
            <a:lvl8pPr indent="-315467" lvl="7" marL="3657600" algn="l">
              <a:spcBef>
                <a:spcPts val="360"/>
              </a:spcBef>
              <a:spcAft>
                <a:spcPts val="0"/>
              </a:spcAft>
              <a:buSzPts val="1368"/>
              <a:buChar char="🞇"/>
              <a:defRPr/>
            </a:lvl8pPr>
            <a:lvl9pPr indent="-315467" lvl="8" marL="4114800" algn="l">
              <a:spcBef>
                <a:spcPts val="360"/>
              </a:spcBef>
              <a:spcAft>
                <a:spcPts val="0"/>
              </a:spcAft>
              <a:buSzPts val="1368"/>
              <a:buChar char="🞇"/>
              <a:defRPr/>
            </a:lvl9pPr>
          </a:lstStyle>
          <a:p/>
        </p:txBody>
      </p:sp>
      <p:sp>
        <p:nvSpPr>
          <p:cNvPr id="173" name="Google Shape;173;p22"/>
          <p:cNvSpPr txBox="1"/>
          <p:nvPr>
            <p:ph idx="10" type="dt"/>
          </p:nvPr>
        </p:nvSpPr>
        <p:spPr>
          <a:xfrm>
            <a:off x="5997575" y="223837"/>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4" name="Google Shape;174;p22"/>
          <p:cNvSpPr txBox="1"/>
          <p:nvPr>
            <p:ph idx="11" type="ftr"/>
          </p:nvPr>
        </p:nvSpPr>
        <p:spPr>
          <a:xfrm>
            <a:off x="4641850" y="5851525"/>
            <a:ext cx="350202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5" name="Google Shape;175;p22"/>
          <p:cNvSpPr txBox="1"/>
          <p:nvPr>
            <p:ph idx="12" type="sldNum"/>
          </p:nvPr>
        </p:nvSpPr>
        <p:spPr>
          <a:xfrm>
            <a:off x="4649787" y="223837"/>
            <a:ext cx="1331912"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1pPr>
            <a:lvl2pPr indent="0" lvl="1"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2pPr>
            <a:lvl3pPr indent="0" lvl="2"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3pPr>
            <a:lvl4pPr indent="0" lvl="3"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4pPr>
            <a:lvl5pPr indent="0" lvl="4"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5pPr>
            <a:lvl6pPr indent="0" lvl="5"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6pPr>
            <a:lvl7pPr indent="0" lvl="6"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7pPr>
            <a:lvl8pPr indent="0" lvl="7"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8pPr>
            <a:lvl9pPr indent="0" lvl="8"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76" name="Shape 176"/>
        <p:cNvGrpSpPr/>
        <p:nvPr/>
      </p:nvGrpSpPr>
      <p:grpSpPr>
        <a:xfrm>
          <a:off x="0" y="0"/>
          <a:ext cx="0" cy="0"/>
          <a:chOff x="0" y="0"/>
          <a:chExt cx="0" cy="0"/>
        </a:xfrm>
      </p:grpSpPr>
      <p:sp>
        <p:nvSpPr>
          <p:cNvPr id="177" name="Google Shape;177;p23"/>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78" name="Google Shape;178;p23"/>
          <p:cNvSpPr txBox="1"/>
          <p:nvPr>
            <p:ph idx="10" type="dt"/>
          </p:nvPr>
        </p:nvSpPr>
        <p:spPr>
          <a:xfrm>
            <a:off x="5997575" y="223837"/>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9" name="Google Shape;179;p23"/>
          <p:cNvSpPr txBox="1"/>
          <p:nvPr>
            <p:ph idx="11" type="ftr"/>
          </p:nvPr>
        </p:nvSpPr>
        <p:spPr>
          <a:xfrm>
            <a:off x="4641850" y="5851525"/>
            <a:ext cx="350202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p23"/>
          <p:cNvSpPr txBox="1"/>
          <p:nvPr>
            <p:ph idx="12" type="sldNum"/>
          </p:nvPr>
        </p:nvSpPr>
        <p:spPr>
          <a:xfrm>
            <a:off x="4649787" y="223837"/>
            <a:ext cx="1331912"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1pPr>
            <a:lvl2pPr indent="0" lvl="1"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2pPr>
            <a:lvl3pPr indent="0" lvl="2"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3pPr>
            <a:lvl4pPr indent="0" lvl="3"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4pPr>
            <a:lvl5pPr indent="0" lvl="4"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5pPr>
            <a:lvl6pPr indent="0" lvl="5"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6pPr>
            <a:lvl7pPr indent="0" lvl="6"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7pPr>
            <a:lvl8pPr indent="0" lvl="7"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8pPr>
            <a:lvl9pPr indent="0" lvl="8"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81" name="Shape 181"/>
        <p:cNvGrpSpPr/>
        <p:nvPr/>
      </p:nvGrpSpPr>
      <p:grpSpPr>
        <a:xfrm>
          <a:off x="0" y="0"/>
          <a:ext cx="0" cy="0"/>
          <a:chOff x="0" y="0"/>
          <a:chExt cx="0" cy="0"/>
        </a:xfrm>
      </p:grpSpPr>
      <p:sp>
        <p:nvSpPr>
          <p:cNvPr id="182" name="Google Shape;182;p24"/>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3" name="Google Shape;183;p24"/>
          <p:cNvSpPr txBox="1"/>
          <p:nvPr>
            <p:ph idx="1" type="body"/>
          </p:nvPr>
        </p:nvSpPr>
        <p:spPr>
          <a:xfrm>
            <a:off x="1412111" y="2316009"/>
            <a:ext cx="305714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1824"/>
              <a:buNone/>
              <a:defRPr b="1" sz="2400">
                <a:solidFill>
                  <a:schemeClr val="accent1"/>
                </a:solidFill>
              </a:defRPr>
            </a:lvl1pPr>
            <a:lvl2pPr indent="-228600" lvl="1" marL="914400" algn="l">
              <a:spcBef>
                <a:spcPts val="400"/>
              </a:spcBef>
              <a:spcAft>
                <a:spcPts val="0"/>
              </a:spcAft>
              <a:buSzPts val="1520"/>
              <a:buNone/>
              <a:defRPr b="1" sz="2000"/>
            </a:lvl2pPr>
            <a:lvl3pPr indent="-228600" lvl="2" marL="1371600" algn="l">
              <a:spcBef>
                <a:spcPts val="360"/>
              </a:spcBef>
              <a:spcAft>
                <a:spcPts val="0"/>
              </a:spcAft>
              <a:buSzPts val="1368"/>
              <a:buNone/>
              <a:defRPr b="1" sz="1800"/>
            </a:lvl3pPr>
            <a:lvl4pPr indent="-228600" lvl="3" marL="1828800" algn="l">
              <a:spcBef>
                <a:spcPts val="320"/>
              </a:spcBef>
              <a:spcAft>
                <a:spcPts val="0"/>
              </a:spcAft>
              <a:buSzPts val="1216"/>
              <a:buNone/>
              <a:defRPr b="1" sz="1600"/>
            </a:lvl4pPr>
            <a:lvl5pPr indent="-228600" lvl="4" marL="2286000" algn="l">
              <a:spcBef>
                <a:spcPts val="320"/>
              </a:spcBef>
              <a:spcAft>
                <a:spcPts val="0"/>
              </a:spcAft>
              <a:buSzPts val="1216"/>
              <a:buNone/>
              <a:defRPr b="1" sz="1600"/>
            </a:lvl5pPr>
            <a:lvl6pPr indent="-228600" lvl="5" marL="2743200" algn="l">
              <a:spcBef>
                <a:spcPts val="320"/>
              </a:spcBef>
              <a:spcAft>
                <a:spcPts val="0"/>
              </a:spcAft>
              <a:buSzPts val="1216"/>
              <a:buNone/>
              <a:defRPr b="1" sz="1600"/>
            </a:lvl6pPr>
            <a:lvl7pPr indent="-228600" lvl="6" marL="3200400" algn="l">
              <a:spcBef>
                <a:spcPts val="320"/>
              </a:spcBef>
              <a:spcAft>
                <a:spcPts val="0"/>
              </a:spcAft>
              <a:buSzPts val="1216"/>
              <a:buNone/>
              <a:defRPr b="1" sz="1600"/>
            </a:lvl7pPr>
            <a:lvl8pPr indent="-228600" lvl="7" marL="3657600" algn="l">
              <a:spcBef>
                <a:spcPts val="320"/>
              </a:spcBef>
              <a:spcAft>
                <a:spcPts val="0"/>
              </a:spcAft>
              <a:buSzPts val="1216"/>
              <a:buNone/>
              <a:defRPr b="1" sz="1600"/>
            </a:lvl8pPr>
            <a:lvl9pPr indent="-228600" lvl="8" marL="4114800" algn="l">
              <a:spcBef>
                <a:spcPts val="320"/>
              </a:spcBef>
              <a:spcAft>
                <a:spcPts val="0"/>
              </a:spcAft>
              <a:buSzPts val="1216"/>
              <a:buNone/>
              <a:defRPr b="1" sz="1600"/>
            </a:lvl9pPr>
          </a:lstStyle>
          <a:p/>
        </p:txBody>
      </p:sp>
      <p:sp>
        <p:nvSpPr>
          <p:cNvPr id="184" name="Google Shape;184;p24"/>
          <p:cNvSpPr txBox="1"/>
          <p:nvPr>
            <p:ph idx="2" type="body"/>
          </p:nvPr>
        </p:nvSpPr>
        <p:spPr>
          <a:xfrm>
            <a:off x="1041721" y="2974694"/>
            <a:ext cx="3419856" cy="2835797"/>
          </a:xfrm>
          <a:prstGeom prst="rect">
            <a:avLst/>
          </a:prstGeom>
          <a:noFill/>
          <a:ln>
            <a:noFill/>
          </a:ln>
        </p:spPr>
        <p:txBody>
          <a:bodyPr anchorCtr="0" anchor="t" bIns="45700" lIns="91425" spcFirstLastPara="1" rIns="91425" wrap="square" tIns="45700">
            <a:noAutofit/>
          </a:bodyPr>
          <a:lstStyle>
            <a:lvl1pPr indent="-344424" lvl="0" marL="457200" algn="l">
              <a:spcBef>
                <a:spcPts val="480"/>
              </a:spcBef>
              <a:spcAft>
                <a:spcPts val="0"/>
              </a:spcAft>
              <a:buSzPts val="1824"/>
              <a:buChar char="🞇"/>
              <a:defRPr sz="2400"/>
            </a:lvl1pPr>
            <a:lvl2pPr indent="-325119" lvl="1" marL="914400" algn="l">
              <a:spcBef>
                <a:spcPts val="400"/>
              </a:spcBef>
              <a:spcAft>
                <a:spcPts val="0"/>
              </a:spcAft>
              <a:buSzPts val="1520"/>
              <a:buChar char="🞇"/>
              <a:defRPr sz="2000"/>
            </a:lvl2pPr>
            <a:lvl3pPr indent="-315467" lvl="2" marL="1371600" algn="l">
              <a:spcBef>
                <a:spcPts val="360"/>
              </a:spcBef>
              <a:spcAft>
                <a:spcPts val="0"/>
              </a:spcAft>
              <a:buSzPts val="1368"/>
              <a:buChar char="🞇"/>
              <a:defRPr sz="1800"/>
            </a:lvl3pPr>
            <a:lvl4pPr indent="-305816" lvl="3" marL="1828800" algn="l">
              <a:spcBef>
                <a:spcPts val="320"/>
              </a:spcBef>
              <a:spcAft>
                <a:spcPts val="0"/>
              </a:spcAft>
              <a:buSzPts val="1216"/>
              <a:buChar char="🞇"/>
              <a:defRPr sz="1600"/>
            </a:lvl4pPr>
            <a:lvl5pPr indent="-305816" lvl="4" marL="2286000" algn="l">
              <a:spcBef>
                <a:spcPts val="320"/>
              </a:spcBef>
              <a:spcAft>
                <a:spcPts val="0"/>
              </a:spcAft>
              <a:buSzPts val="1216"/>
              <a:buChar char="🞇"/>
              <a:defRPr sz="1600"/>
            </a:lvl5pPr>
            <a:lvl6pPr indent="-305816" lvl="5" marL="2743200" algn="l">
              <a:spcBef>
                <a:spcPts val="320"/>
              </a:spcBef>
              <a:spcAft>
                <a:spcPts val="0"/>
              </a:spcAft>
              <a:buSzPts val="1216"/>
              <a:buChar char="🞇"/>
              <a:defRPr sz="1600"/>
            </a:lvl6pPr>
            <a:lvl7pPr indent="-305816" lvl="6" marL="3200400" algn="l">
              <a:spcBef>
                <a:spcPts val="320"/>
              </a:spcBef>
              <a:spcAft>
                <a:spcPts val="0"/>
              </a:spcAft>
              <a:buSzPts val="1216"/>
              <a:buChar char="🞇"/>
              <a:defRPr sz="1600"/>
            </a:lvl7pPr>
            <a:lvl8pPr indent="-305815" lvl="7" marL="3657600" algn="l">
              <a:spcBef>
                <a:spcPts val="320"/>
              </a:spcBef>
              <a:spcAft>
                <a:spcPts val="0"/>
              </a:spcAft>
              <a:buSzPts val="1216"/>
              <a:buChar char="🞇"/>
              <a:defRPr sz="1600"/>
            </a:lvl8pPr>
            <a:lvl9pPr indent="-305815" lvl="8" marL="4114800" algn="l">
              <a:spcBef>
                <a:spcPts val="320"/>
              </a:spcBef>
              <a:spcAft>
                <a:spcPts val="0"/>
              </a:spcAft>
              <a:buSzPts val="1216"/>
              <a:buChar char="🞇"/>
              <a:defRPr sz="1600"/>
            </a:lvl9pPr>
          </a:lstStyle>
          <a:p/>
        </p:txBody>
      </p:sp>
      <p:sp>
        <p:nvSpPr>
          <p:cNvPr id="185" name="Google Shape;185;p24"/>
          <p:cNvSpPr txBox="1"/>
          <p:nvPr>
            <p:ph idx="3" type="body"/>
          </p:nvPr>
        </p:nvSpPr>
        <p:spPr>
          <a:xfrm>
            <a:off x="5011837" y="2316010"/>
            <a:ext cx="3055717"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1824"/>
              <a:buNone/>
              <a:defRPr b="1" sz="2400">
                <a:solidFill>
                  <a:schemeClr val="accent1"/>
                </a:solidFill>
              </a:defRPr>
            </a:lvl1pPr>
            <a:lvl2pPr indent="-228600" lvl="1" marL="914400" algn="l">
              <a:spcBef>
                <a:spcPts val="400"/>
              </a:spcBef>
              <a:spcAft>
                <a:spcPts val="0"/>
              </a:spcAft>
              <a:buSzPts val="1520"/>
              <a:buNone/>
              <a:defRPr b="1" sz="2000"/>
            </a:lvl2pPr>
            <a:lvl3pPr indent="-228600" lvl="2" marL="1371600" algn="l">
              <a:spcBef>
                <a:spcPts val="360"/>
              </a:spcBef>
              <a:spcAft>
                <a:spcPts val="0"/>
              </a:spcAft>
              <a:buSzPts val="1368"/>
              <a:buNone/>
              <a:defRPr b="1" sz="1800"/>
            </a:lvl3pPr>
            <a:lvl4pPr indent="-228600" lvl="3" marL="1828800" algn="l">
              <a:spcBef>
                <a:spcPts val="320"/>
              </a:spcBef>
              <a:spcAft>
                <a:spcPts val="0"/>
              </a:spcAft>
              <a:buSzPts val="1216"/>
              <a:buNone/>
              <a:defRPr b="1" sz="1600"/>
            </a:lvl4pPr>
            <a:lvl5pPr indent="-228600" lvl="4" marL="2286000" algn="l">
              <a:spcBef>
                <a:spcPts val="320"/>
              </a:spcBef>
              <a:spcAft>
                <a:spcPts val="0"/>
              </a:spcAft>
              <a:buSzPts val="1216"/>
              <a:buNone/>
              <a:defRPr b="1" sz="1600"/>
            </a:lvl5pPr>
            <a:lvl6pPr indent="-228600" lvl="5" marL="2743200" algn="l">
              <a:spcBef>
                <a:spcPts val="320"/>
              </a:spcBef>
              <a:spcAft>
                <a:spcPts val="0"/>
              </a:spcAft>
              <a:buSzPts val="1216"/>
              <a:buNone/>
              <a:defRPr b="1" sz="1600"/>
            </a:lvl6pPr>
            <a:lvl7pPr indent="-228600" lvl="6" marL="3200400" algn="l">
              <a:spcBef>
                <a:spcPts val="320"/>
              </a:spcBef>
              <a:spcAft>
                <a:spcPts val="0"/>
              </a:spcAft>
              <a:buSzPts val="1216"/>
              <a:buNone/>
              <a:defRPr b="1" sz="1600"/>
            </a:lvl7pPr>
            <a:lvl8pPr indent="-228600" lvl="7" marL="3657600" algn="l">
              <a:spcBef>
                <a:spcPts val="320"/>
              </a:spcBef>
              <a:spcAft>
                <a:spcPts val="0"/>
              </a:spcAft>
              <a:buSzPts val="1216"/>
              <a:buNone/>
              <a:defRPr b="1" sz="1600"/>
            </a:lvl8pPr>
            <a:lvl9pPr indent="-228600" lvl="8" marL="4114800" algn="l">
              <a:spcBef>
                <a:spcPts val="320"/>
              </a:spcBef>
              <a:spcAft>
                <a:spcPts val="0"/>
              </a:spcAft>
              <a:buSzPts val="1216"/>
              <a:buNone/>
              <a:defRPr b="1" sz="1600"/>
            </a:lvl9pPr>
          </a:lstStyle>
          <a:p/>
        </p:txBody>
      </p:sp>
      <p:sp>
        <p:nvSpPr>
          <p:cNvPr id="186" name="Google Shape;186;p24"/>
          <p:cNvSpPr txBox="1"/>
          <p:nvPr>
            <p:ph idx="4" type="body"/>
          </p:nvPr>
        </p:nvSpPr>
        <p:spPr>
          <a:xfrm>
            <a:off x="4645152" y="2974694"/>
            <a:ext cx="3419856" cy="2835797"/>
          </a:xfrm>
          <a:prstGeom prst="rect">
            <a:avLst/>
          </a:prstGeom>
          <a:noFill/>
          <a:ln>
            <a:noFill/>
          </a:ln>
        </p:spPr>
        <p:txBody>
          <a:bodyPr anchorCtr="0" anchor="t" bIns="45700" lIns="91425" spcFirstLastPara="1" rIns="91425" wrap="square" tIns="45700">
            <a:noAutofit/>
          </a:bodyPr>
          <a:lstStyle>
            <a:lvl1pPr indent="-344424" lvl="0" marL="457200" algn="l">
              <a:spcBef>
                <a:spcPts val="480"/>
              </a:spcBef>
              <a:spcAft>
                <a:spcPts val="0"/>
              </a:spcAft>
              <a:buSzPts val="1824"/>
              <a:buChar char="🞇"/>
              <a:defRPr sz="2400"/>
            </a:lvl1pPr>
            <a:lvl2pPr indent="-325119" lvl="1" marL="914400" algn="l">
              <a:spcBef>
                <a:spcPts val="400"/>
              </a:spcBef>
              <a:spcAft>
                <a:spcPts val="0"/>
              </a:spcAft>
              <a:buSzPts val="1520"/>
              <a:buChar char="🞇"/>
              <a:defRPr sz="2000"/>
            </a:lvl2pPr>
            <a:lvl3pPr indent="-315467" lvl="2" marL="1371600" algn="l">
              <a:spcBef>
                <a:spcPts val="360"/>
              </a:spcBef>
              <a:spcAft>
                <a:spcPts val="0"/>
              </a:spcAft>
              <a:buSzPts val="1368"/>
              <a:buChar char="🞇"/>
              <a:defRPr sz="1800"/>
            </a:lvl3pPr>
            <a:lvl4pPr indent="-305816" lvl="3" marL="1828800" algn="l">
              <a:spcBef>
                <a:spcPts val="320"/>
              </a:spcBef>
              <a:spcAft>
                <a:spcPts val="0"/>
              </a:spcAft>
              <a:buSzPts val="1216"/>
              <a:buChar char="🞇"/>
              <a:defRPr sz="1600"/>
            </a:lvl4pPr>
            <a:lvl5pPr indent="-305816" lvl="4" marL="2286000" algn="l">
              <a:spcBef>
                <a:spcPts val="320"/>
              </a:spcBef>
              <a:spcAft>
                <a:spcPts val="0"/>
              </a:spcAft>
              <a:buSzPts val="1216"/>
              <a:buChar char="🞇"/>
              <a:defRPr sz="1600"/>
            </a:lvl5pPr>
            <a:lvl6pPr indent="-305816" lvl="5" marL="2743200" algn="l">
              <a:spcBef>
                <a:spcPts val="320"/>
              </a:spcBef>
              <a:spcAft>
                <a:spcPts val="0"/>
              </a:spcAft>
              <a:buSzPts val="1216"/>
              <a:buChar char="🞇"/>
              <a:defRPr sz="1600"/>
            </a:lvl6pPr>
            <a:lvl7pPr indent="-305816" lvl="6" marL="3200400" algn="l">
              <a:spcBef>
                <a:spcPts val="320"/>
              </a:spcBef>
              <a:spcAft>
                <a:spcPts val="0"/>
              </a:spcAft>
              <a:buSzPts val="1216"/>
              <a:buChar char="🞇"/>
              <a:defRPr sz="1600"/>
            </a:lvl7pPr>
            <a:lvl8pPr indent="-305815" lvl="7" marL="3657600" algn="l">
              <a:spcBef>
                <a:spcPts val="320"/>
              </a:spcBef>
              <a:spcAft>
                <a:spcPts val="0"/>
              </a:spcAft>
              <a:buSzPts val="1216"/>
              <a:buChar char="🞇"/>
              <a:defRPr sz="1600"/>
            </a:lvl8pPr>
            <a:lvl9pPr indent="-305815" lvl="8" marL="4114800" algn="l">
              <a:spcBef>
                <a:spcPts val="320"/>
              </a:spcBef>
              <a:spcAft>
                <a:spcPts val="0"/>
              </a:spcAft>
              <a:buSzPts val="1216"/>
              <a:buChar char="🞇"/>
              <a:defRPr sz="1600"/>
            </a:lvl9pPr>
          </a:lstStyle>
          <a:p/>
        </p:txBody>
      </p:sp>
      <p:sp>
        <p:nvSpPr>
          <p:cNvPr id="187" name="Google Shape;187;p24"/>
          <p:cNvSpPr txBox="1"/>
          <p:nvPr>
            <p:ph idx="10" type="dt"/>
          </p:nvPr>
        </p:nvSpPr>
        <p:spPr>
          <a:xfrm>
            <a:off x="5997575" y="223837"/>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8" name="Google Shape;188;p24"/>
          <p:cNvSpPr txBox="1"/>
          <p:nvPr>
            <p:ph idx="11" type="ftr"/>
          </p:nvPr>
        </p:nvSpPr>
        <p:spPr>
          <a:xfrm>
            <a:off x="4641850" y="5851525"/>
            <a:ext cx="350202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9" name="Google Shape;189;p24"/>
          <p:cNvSpPr txBox="1"/>
          <p:nvPr>
            <p:ph idx="12" type="sldNum"/>
          </p:nvPr>
        </p:nvSpPr>
        <p:spPr>
          <a:xfrm>
            <a:off x="4649787" y="223837"/>
            <a:ext cx="1331912"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1pPr>
            <a:lvl2pPr indent="0" lvl="1"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2pPr>
            <a:lvl3pPr indent="0" lvl="2"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3pPr>
            <a:lvl4pPr indent="0" lvl="3"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4pPr>
            <a:lvl5pPr indent="0" lvl="4"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5pPr>
            <a:lvl6pPr indent="0" lvl="5"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6pPr>
            <a:lvl7pPr indent="0" lvl="6"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7pPr>
            <a:lvl8pPr indent="0" lvl="7"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8pPr>
            <a:lvl9pPr indent="0" lvl="8"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90" name="Shape 190"/>
        <p:cNvGrpSpPr/>
        <p:nvPr/>
      </p:nvGrpSpPr>
      <p:grpSpPr>
        <a:xfrm>
          <a:off x="0" y="0"/>
          <a:ext cx="0" cy="0"/>
          <a:chOff x="0" y="0"/>
          <a:chExt cx="0" cy="0"/>
        </a:xfrm>
      </p:grpSpPr>
      <p:sp>
        <p:nvSpPr>
          <p:cNvPr id="191" name="Google Shape;191;p25"/>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2" name="Google Shape;192;p25"/>
          <p:cNvSpPr txBox="1"/>
          <p:nvPr>
            <p:ph idx="1" type="body"/>
          </p:nvPr>
        </p:nvSpPr>
        <p:spPr>
          <a:xfrm>
            <a:off x="1042416" y="2313432"/>
            <a:ext cx="3419856" cy="3493008"/>
          </a:xfrm>
          <a:prstGeom prst="rect">
            <a:avLst/>
          </a:prstGeom>
          <a:noFill/>
          <a:ln>
            <a:noFill/>
          </a:ln>
        </p:spPr>
        <p:txBody>
          <a:bodyPr anchorCtr="0" anchor="t" bIns="45700" lIns="91425" spcFirstLastPara="1" rIns="91425" wrap="square" tIns="45700">
            <a:noAutofit/>
          </a:bodyPr>
          <a:lstStyle>
            <a:lvl1pPr indent="-315468" lvl="0" marL="457200" algn="l">
              <a:spcBef>
                <a:spcPts val="360"/>
              </a:spcBef>
              <a:spcAft>
                <a:spcPts val="0"/>
              </a:spcAft>
              <a:buSzPts val="1368"/>
              <a:buChar char="🞇"/>
              <a:defRPr/>
            </a:lvl1pPr>
            <a:lvl2pPr indent="-315468" lvl="1" marL="914400" algn="l">
              <a:spcBef>
                <a:spcPts val="360"/>
              </a:spcBef>
              <a:spcAft>
                <a:spcPts val="0"/>
              </a:spcAft>
              <a:buSzPts val="1368"/>
              <a:buChar char="🞇"/>
              <a:defRPr/>
            </a:lvl2pPr>
            <a:lvl3pPr indent="-315467" lvl="2" marL="1371600" algn="l">
              <a:spcBef>
                <a:spcPts val="360"/>
              </a:spcBef>
              <a:spcAft>
                <a:spcPts val="0"/>
              </a:spcAft>
              <a:buSzPts val="1368"/>
              <a:buChar char="🞇"/>
              <a:defRPr/>
            </a:lvl3pPr>
            <a:lvl4pPr indent="-315467" lvl="3" marL="1828800" algn="l">
              <a:spcBef>
                <a:spcPts val="360"/>
              </a:spcBef>
              <a:spcAft>
                <a:spcPts val="0"/>
              </a:spcAft>
              <a:buSzPts val="1368"/>
              <a:buChar char="🞇"/>
              <a:defRPr/>
            </a:lvl4pPr>
            <a:lvl5pPr indent="-315467" lvl="4" marL="2286000" algn="l">
              <a:spcBef>
                <a:spcPts val="360"/>
              </a:spcBef>
              <a:spcAft>
                <a:spcPts val="0"/>
              </a:spcAft>
              <a:buSzPts val="1368"/>
              <a:buChar char="🞇"/>
              <a:defRPr/>
            </a:lvl5pPr>
            <a:lvl6pPr indent="-315467" lvl="5" marL="2743200" algn="l">
              <a:spcBef>
                <a:spcPts val="360"/>
              </a:spcBef>
              <a:spcAft>
                <a:spcPts val="0"/>
              </a:spcAft>
              <a:buSzPts val="1368"/>
              <a:buChar char="🞇"/>
              <a:defRPr/>
            </a:lvl6pPr>
            <a:lvl7pPr indent="-315467" lvl="6" marL="3200400" algn="l">
              <a:spcBef>
                <a:spcPts val="360"/>
              </a:spcBef>
              <a:spcAft>
                <a:spcPts val="0"/>
              </a:spcAft>
              <a:buSzPts val="1368"/>
              <a:buChar char="🞇"/>
              <a:defRPr/>
            </a:lvl7pPr>
            <a:lvl8pPr indent="-315467" lvl="7" marL="3657600" algn="l">
              <a:spcBef>
                <a:spcPts val="360"/>
              </a:spcBef>
              <a:spcAft>
                <a:spcPts val="0"/>
              </a:spcAft>
              <a:buSzPts val="1368"/>
              <a:buChar char="🞇"/>
              <a:defRPr/>
            </a:lvl8pPr>
            <a:lvl9pPr indent="-315467" lvl="8" marL="4114800" algn="l">
              <a:spcBef>
                <a:spcPts val="360"/>
              </a:spcBef>
              <a:spcAft>
                <a:spcPts val="0"/>
              </a:spcAft>
              <a:buSzPts val="1368"/>
              <a:buChar char="🞇"/>
              <a:defRPr/>
            </a:lvl9pPr>
          </a:lstStyle>
          <a:p/>
        </p:txBody>
      </p:sp>
      <p:sp>
        <p:nvSpPr>
          <p:cNvPr id="193" name="Google Shape;193;p25"/>
          <p:cNvSpPr txBox="1"/>
          <p:nvPr>
            <p:ph idx="2" type="body"/>
          </p:nvPr>
        </p:nvSpPr>
        <p:spPr>
          <a:xfrm>
            <a:off x="4645152" y="2313431"/>
            <a:ext cx="3419856" cy="3493008"/>
          </a:xfrm>
          <a:prstGeom prst="rect">
            <a:avLst/>
          </a:prstGeom>
          <a:noFill/>
          <a:ln>
            <a:noFill/>
          </a:ln>
        </p:spPr>
        <p:txBody>
          <a:bodyPr anchorCtr="0" anchor="t" bIns="45700" lIns="91425" spcFirstLastPara="1" rIns="91425" wrap="square" tIns="45700">
            <a:noAutofit/>
          </a:bodyPr>
          <a:lstStyle>
            <a:lvl1pPr indent="-315468" lvl="0" marL="457200" algn="l">
              <a:spcBef>
                <a:spcPts val="360"/>
              </a:spcBef>
              <a:spcAft>
                <a:spcPts val="0"/>
              </a:spcAft>
              <a:buSzPts val="1368"/>
              <a:buChar char="🞇"/>
              <a:defRPr/>
            </a:lvl1pPr>
            <a:lvl2pPr indent="-315468" lvl="1" marL="914400" algn="l">
              <a:spcBef>
                <a:spcPts val="360"/>
              </a:spcBef>
              <a:spcAft>
                <a:spcPts val="0"/>
              </a:spcAft>
              <a:buSzPts val="1368"/>
              <a:buChar char="🞇"/>
              <a:defRPr/>
            </a:lvl2pPr>
            <a:lvl3pPr indent="-315467" lvl="2" marL="1371600" algn="l">
              <a:spcBef>
                <a:spcPts val="360"/>
              </a:spcBef>
              <a:spcAft>
                <a:spcPts val="0"/>
              </a:spcAft>
              <a:buSzPts val="1368"/>
              <a:buChar char="🞇"/>
              <a:defRPr/>
            </a:lvl3pPr>
            <a:lvl4pPr indent="-315467" lvl="3" marL="1828800" algn="l">
              <a:spcBef>
                <a:spcPts val="360"/>
              </a:spcBef>
              <a:spcAft>
                <a:spcPts val="0"/>
              </a:spcAft>
              <a:buSzPts val="1368"/>
              <a:buChar char="🞇"/>
              <a:defRPr/>
            </a:lvl4pPr>
            <a:lvl5pPr indent="-315467" lvl="4" marL="2286000" algn="l">
              <a:spcBef>
                <a:spcPts val="360"/>
              </a:spcBef>
              <a:spcAft>
                <a:spcPts val="0"/>
              </a:spcAft>
              <a:buSzPts val="1368"/>
              <a:buChar char="🞇"/>
              <a:defRPr/>
            </a:lvl5pPr>
            <a:lvl6pPr indent="-315467" lvl="5" marL="2743200" algn="l">
              <a:spcBef>
                <a:spcPts val="360"/>
              </a:spcBef>
              <a:spcAft>
                <a:spcPts val="0"/>
              </a:spcAft>
              <a:buSzPts val="1368"/>
              <a:buChar char="🞇"/>
              <a:defRPr/>
            </a:lvl6pPr>
            <a:lvl7pPr indent="-315467" lvl="6" marL="3200400" algn="l">
              <a:spcBef>
                <a:spcPts val="360"/>
              </a:spcBef>
              <a:spcAft>
                <a:spcPts val="0"/>
              </a:spcAft>
              <a:buSzPts val="1368"/>
              <a:buChar char="🞇"/>
              <a:defRPr/>
            </a:lvl7pPr>
            <a:lvl8pPr indent="-315467" lvl="7" marL="3657600" algn="l">
              <a:spcBef>
                <a:spcPts val="360"/>
              </a:spcBef>
              <a:spcAft>
                <a:spcPts val="0"/>
              </a:spcAft>
              <a:buSzPts val="1368"/>
              <a:buChar char="🞇"/>
              <a:defRPr/>
            </a:lvl8pPr>
            <a:lvl9pPr indent="-315467" lvl="8" marL="4114800" algn="l">
              <a:spcBef>
                <a:spcPts val="360"/>
              </a:spcBef>
              <a:spcAft>
                <a:spcPts val="0"/>
              </a:spcAft>
              <a:buSzPts val="1368"/>
              <a:buChar char="🞇"/>
              <a:defRPr/>
            </a:lvl9pPr>
          </a:lstStyle>
          <a:p/>
        </p:txBody>
      </p:sp>
      <p:sp>
        <p:nvSpPr>
          <p:cNvPr id="194" name="Google Shape;194;p25"/>
          <p:cNvSpPr txBox="1"/>
          <p:nvPr>
            <p:ph idx="10" type="dt"/>
          </p:nvPr>
        </p:nvSpPr>
        <p:spPr>
          <a:xfrm>
            <a:off x="5997575" y="223837"/>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5" name="Google Shape;195;p25"/>
          <p:cNvSpPr txBox="1"/>
          <p:nvPr>
            <p:ph idx="11" type="ftr"/>
          </p:nvPr>
        </p:nvSpPr>
        <p:spPr>
          <a:xfrm>
            <a:off x="4641850" y="5851525"/>
            <a:ext cx="350202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6" name="Google Shape;196;p25"/>
          <p:cNvSpPr txBox="1"/>
          <p:nvPr>
            <p:ph idx="12" type="sldNum"/>
          </p:nvPr>
        </p:nvSpPr>
        <p:spPr>
          <a:xfrm>
            <a:off x="4649787" y="223837"/>
            <a:ext cx="1331912"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1pPr>
            <a:lvl2pPr indent="0" lvl="1"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2pPr>
            <a:lvl3pPr indent="0" lvl="2"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3pPr>
            <a:lvl4pPr indent="0" lvl="3"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4pPr>
            <a:lvl5pPr indent="0" lvl="4"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5pPr>
            <a:lvl6pPr indent="0" lvl="5"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6pPr>
            <a:lvl7pPr indent="0" lvl="6"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7pPr>
            <a:lvl8pPr indent="0" lvl="7"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8pPr>
            <a:lvl9pPr indent="0" lvl="8"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97" name="Shape 197"/>
        <p:cNvGrpSpPr/>
        <p:nvPr/>
      </p:nvGrpSpPr>
      <p:grpSpPr>
        <a:xfrm>
          <a:off x="0" y="0"/>
          <a:ext cx="0" cy="0"/>
          <a:chOff x="0" y="0"/>
          <a:chExt cx="0" cy="0"/>
        </a:xfrm>
      </p:grpSpPr>
      <p:sp>
        <p:nvSpPr>
          <p:cNvPr id="198" name="Google Shape;198;p26"/>
          <p:cNvSpPr txBox="1"/>
          <p:nvPr>
            <p:ph type="title"/>
          </p:nvPr>
        </p:nvSpPr>
        <p:spPr>
          <a:xfrm>
            <a:off x="1258645" y="2900829"/>
            <a:ext cx="6637468" cy="1362075"/>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0"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9" name="Google Shape;199;p26"/>
          <p:cNvSpPr txBox="1"/>
          <p:nvPr>
            <p:ph idx="1" type="body"/>
          </p:nvPr>
        </p:nvSpPr>
        <p:spPr>
          <a:xfrm>
            <a:off x="1258645" y="4267200"/>
            <a:ext cx="6637467" cy="1520413"/>
          </a:xfrm>
          <a:prstGeom prst="rect">
            <a:avLst/>
          </a:prstGeom>
          <a:noFill/>
          <a:ln>
            <a:noFill/>
          </a:ln>
        </p:spPr>
        <p:txBody>
          <a:bodyPr anchorCtr="0" anchor="t" bIns="45700" lIns="91425" spcFirstLastPara="1" rIns="91425" wrap="square" tIns="45700">
            <a:noAutofit/>
          </a:bodyPr>
          <a:lstStyle>
            <a:lvl1pPr indent="-228600" lvl="0" marL="457200" algn="l">
              <a:spcBef>
                <a:spcPts val="400"/>
              </a:spcBef>
              <a:spcAft>
                <a:spcPts val="0"/>
              </a:spcAft>
              <a:buSzPts val="1520"/>
              <a:buNone/>
              <a:defRPr sz="2000">
                <a:solidFill>
                  <a:srgbClr val="888888"/>
                </a:solidFill>
              </a:defRPr>
            </a:lvl1pPr>
            <a:lvl2pPr indent="-228600" lvl="1" marL="914400" algn="l">
              <a:spcBef>
                <a:spcPts val="360"/>
              </a:spcBef>
              <a:spcAft>
                <a:spcPts val="0"/>
              </a:spcAft>
              <a:buSzPts val="1368"/>
              <a:buNone/>
              <a:defRPr sz="1800">
                <a:solidFill>
                  <a:srgbClr val="888888"/>
                </a:solidFill>
              </a:defRPr>
            </a:lvl2pPr>
            <a:lvl3pPr indent="-228600" lvl="2" marL="1371600" algn="l">
              <a:spcBef>
                <a:spcPts val="320"/>
              </a:spcBef>
              <a:spcAft>
                <a:spcPts val="0"/>
              </a:spcAft>
              <a:buSzPts val="1216"/>
              <a:buNone/>
              <a:defRPr sz="1600">
                <a:solidFill>
                  <a:srgbClr val="888888"/>
                </a:solidFill>
              </a:defRPr>
            </a:lvl3pPr>
            <a:lvl4pPr indent="-228600" lvl="3" marL="1828800" algn="l">
              <a:spcBef>
                <a:spcPts val="280"/>
              </a:spcBef>
              <a:spcAft>
                <a:spcPts val="0"/>
              </a:spcAft>
              <a:buSzPts val="1064"/>
              <a:buNone/>
              <a:defRPr sz="1400">
                <a:solidFill>
                  <a:srgbClr val="888888"/>
                </a:solidFill>
              </a:defRPr>
            </a:lvl4pPr>
            <a:lvl5pPr indent="-228600" lvl="4" marL="2286000" algn="l">
              <a:spcBef>
                <a:spcPts val="280"/>
              </a:spcBef>
              <a:spcAft>
                <a:spcPts val="0"/>
              </a:spcAft>
              <a:buSzPts val="1064"/>
              <a:buNone/>
              <a:defRPr sz="1400">
                <a:solidFill>
                  <a:srgbClr val="888888"/>
                </a:solidFill>
              </a:defRPr>
            </a:lvl5pPr>
            <a:lvl6pPr indent="-228600" lvl="5" marL="2743200" algn="l">
              <a:spcBef>
                <a:spcPts val="280"/>
              </a:spcBef>
              <a:spcAft>
                <a:spcPts val="0"/>
              </a:spcAft>
              <a:buSzPts val="1064"/>
              <a:buNone/>
              <a:defRPr sz="1400">
                <a:solidFill>
                  <a:srgbClr val="888888"/>
                </a:solidFill>
              </a:defRPr>
            </a:lvl6pPr>
            <a:lvl7pPr indent="-228600" lvl="6" marL="3200400" algn="l">
              <a:spcBef>
                <a:spcPts val="280"/>
              </a:spcBef>
              <a:spcAft>
                <a:spcPts val="0"/>
              </a:spcAft>
              <a:buSzPts val="1064"/>
              <a:buNone/>
              <a:defRPr sz="1400">
                <a:solidFill>
                  <a:srgbClr val="888888"/>
                </a:solidFill>
              </a:defRPr>
            </a:lvl7pPr>
            <a:lvl8pPr indent="-228600" lvl="7" marL="3657600" algn="l">
              <a:spcBef>
                <a:spcPts val="280"/>
              </a:spcBef>
              <a:spcAft>
                <a:spcPts val="0"/>
              </a:spcAft>
              <a:buSzPts val="1064"/>
              <a:buNone/>
              <a:defRPr sz="1400">
                <a:solidFill>
                  <a:srgbClr val="888888"/>
                </a:solidFill>
              </a:defRPr>
            </a:lvl8pPr>
            <a:lvl9pPr indent="-228600" lvl="8" marL="4114800" algn="l">
              <a:spcBef>
                <a:spcPts val="280"/>
              </a:spcBef>
              <a:spcAft>
                <a:spcPts val="0"/>
              </a:spcAft>
              <a:buSzPts val="1064"/>
              <a:buNone/>
              <a:defRPr sz="1400">
                <a:solidFill>
                  <a:srgbClr val="888888"/>
                </a:solidFill>
              </a:defRPr>
            </a:lvl9pPr>
          </a:lstStyle>
          <a:p/>
        </p:txBody>
      </p:sp>
      <p:sp>
        <p:nvSpPr>
          <p:cNvPr id="200" name="Google Shape;200;p26"/>
          <p:cNvSpPr txBox="1"/>
          <p:nvPr>
            <p:ph idx="10" type="dt"/>
          </p:nvPr>
        </p:nvSpPr>
        <p:spPr>
          <a:xfrm>
            <a:off x="5997575" y="223837"/>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1" name="Google Shape;201;p26"/>
          <p:cNvSpPr txBox="1"/>
          <p:nvPr>
            <p:ph idx="11" type="ftr"/>
          </p:nvPr>
        </p:nvSpPr>
        <p:spPr>
          <a:xfrm>
            <a:off x="4641850" y="5851525"/>
            <a:ext cx="3502025"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2" name="Google Shape;202;p26"/>
          <p:cNvSpPr txBox="1"/>
          <p:nvPr>
            <p:ph idx="12" type="sldNum"/>
          </p:nvPr>
        </p:nvSpPr>
        <p:spPr>
          <a:xfrm>
            <a:off x="4649787" y="223837"/>
            <a:ext cx="1331912"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1pPr>
            <a:lvl2pPr indent="0" lvl="1"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2pPr>
            <a:lvl3pPr indent="0" lvl="2"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3pPr>
            <a:lvl4pPr indent="0" lvl="3"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4pPr>
            <a:lvl5pPr indent="0" lvl="4"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5pPr>
            <a:lvl6pPr indent="0" lvl="5"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6pPr>
            <a:lvl7pPr indent="0" lvl="6"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7pPr>
            <a:lvl8pPr indent="0" lvl="7"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8pPr>
            <a:lvl9pPr indent="0" lvl="8"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94" name="Shape 294"/>
        <p:cNvGrpSpPr/>
        <p:nvPr/>
      </p:nvGrpSpPr>
      <p:grpSpPr>
        <a:xfrm>
          <a:off x="0" y="0"/>
          <a:ext cx="0" cy="0"/>
          <a:chOff x="0" y="0"/>
          <a:chExt cx="0" cy="0"/>
        </a:xfrm>
      </p:grpSpPr>
      <p:sp>
        <p:nvSpPr>
          <p:cNvPr id="295" name="Google Shape;295;p28"/>
          <p:cNvSpPr txBox="1"/>
          <p:nvPr>
            <p:ph idx="1" type="body"/>
          </p:nvPr>
        </p:nvSpPr>
        <p:spPr>
          <a:xfrm>
            <a:off x="1145894" y="856527"/>
            <a:ext cx="3090440" cy="5150734"/>
          </a:xfrm>
          <a:prstGeom prst="rect">
            <a:avLst/>
          </a:prstGeom>
          <a:noFill/>
          <a:ln>
            <a:noFill/>
          </a:ln>
        </p:spPr>
        <p:txBody>
          <a:bodyPr anchorCtr="0" anchor="t" bIns="45700" lIns="91425" spcFirstLastPara="1" rIns="91425" wrap="square" tIns="45700">
            <a:noAutofit/>
          </a:bodyPr>
          <a:lstStyle>
            <a:lvl1pPr indent="-344424" lvl="0" marL="457200" algn="l">
              <a:spcBef>
                <a:spcPts val="480"/>
              </a:spcBef>
              <a:spcAft>
                <a:spcPts val="0"/>
              </a:spcAft>
              <a:buSzPts val="1824"/>
              <a:buChar char="🞇"/>
              <a:defRPr sz="2400"/>
            </a:lvl1pPr>
            <a:lvl2pPr indent="-334772" lvl="1" marL="914400" algn="l">
              <a:spcBef>
                <a:spcPts val="440"/>
              </a:spcBef>
              <a:spcAft>
                <a:spcPts val="0"/>
              </a:spcAft>
              <a:buSzPts val="1672"/>
              <a:buChar char="🞇"/>
              <a:defRPr sz="2200"/>
            </a:lvl2pPr>
            <a:lvl3pPr indent="-325119" lvl="2" marL="1371600" algn="l">
              <a:spcBef>
                <a:spcPts val="400"/>
              </a:spcBef>
              <a:spcAft>
                <a:spcPts val="0"/>
              </a:spcAft>
              <a:buSzPts val="1520"/>
              <a:buChar char="🞇"/>
              <a:defRPr sz="2000"/>
            </a:lvl3pPr>
            <a:lvl4pPr indent="-315467" lvl="3" marL="1828800" algn="l">
              <a:spcBef>
                <a:spcPts val="360"/>
              </a:spcBef>
              <a:spcAft>
                <a:spcPts val="0"/>
              </a:spcAft>
              <a:buSzPts val="1368"/>
              <a:buChar char="🞇"/>
              <a:defRPr sz="1800"/>
            </a:lvl4pPr>
            <a:lvl5pPr indent="-305816" lvl="4" marL="2286000" algn="l">
              <a:spcBef>
                <a:spcPts val="320"/>
              </a:spcBef>
              <a:spcAft>
                <a:spcPts val="0"/>
              </a:spcAft>
              <a:buSzPts val="1216"/>
              <a:buChar char="🞇"/>
              <a:defRPr sz="1600"/>
            </a:lvl5pPr>
            <a:lvl6pPr indent="-325120" lvl="5" marL="2743200" algn="l">
              <a:spcBef>
                <a:spcPts val="400"/>
              </a:spcBef>
              <a:spcAft>
                <a:spcPts val="0"/>
              </a:spcAft>
              <a:buSzPts val="1520"/>
              <a:buChar char="🞇"/>
              <a:defRPr sz="2000"/>
            </a:lvl6pPr>
            <a:lvl7pPr indent="-325120" lvl="6" marL="3200400" algn="l">
              <a:spcBef>
                <a:spcPts val="400"/>
              </a:spcBef>
              <a:spcAft>
                <a:spcPts val="0"/>
              </a:spcAft>
              <a:buSzPts val="1520"/>
              <a:buChar char="🞇"/>
              <a:defRPr sz="2000"/>
            </a:lvl7pPr>
            <a:lvl8pPr indent="-325120" lvl="7" marL="3657600" algn="l">
              <a:spcBef>
                <a:spcPts val="400"/>
              </a:spcBef>
              <a:spcAft>
                <a:spcPts val="0"/>
              </a:spcAft>
              <a:buSzPts val="1520"/>
              <a:buChar char="🞇"/>
              <a:defRPr sz="2000"/>
            </a:lvl8pPr>
            <a:lvl9pPr indent="-325120" lvl="8" marL="4114800" algn="l">
              <a:spcBef>
                <a:spcPts val="400"/>
              </a:spcBef>
              <a:spcAft>
                <a:spcPts val="0"/>
              </a:spcAft>
              <a:buSzPts val="1520"/>
              <a:buChar char="🞇"/>
              <a:defRPr sz="2000"/>
            </a:lvl9pPr>
          </a:lstStyle>
          <a:p/>
        </p:txBody>
      </p:sp>
      <p:sp>
        <p:nvSpPr>
          <p:cNvPr id="296" name="Google Shape;296;p28"/>
          <p:cNvSpPr txBox="1"/>
          <p:nvPr>
            <p:ph type="title"/>
          </p:nvPr>
        </p:nvSpPr>
        <p:spPr>
          <a:xfrm>
            <a:off x="4739833" y="2657434"/>
            <a:ext cx="3304572" cy="1463153"/>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SzPts val="1400"/>
              <a:buNone/>
              <a:defRPr b="0" sz="2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7" name="Google Shape;297;p28"/>
          <p:cNvSpPr txBox="1"/>
          <p:nvPr>
            <p:ph idx="2" type="body"/>
          </p:nvPr>
        </p:nvSpPr>
        <p:spPr>
          <a:xfrm>
            <a:off x="4736592" y="4136994"/>
            <a:ext cx="3298784" cy="1517904"/>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216"/>
              <a:buNone/>
              <a:defRPr sz="1600">
                <a:solidFill>
                  <a:srgbClr val="424242"/>
                </a:solidFill>
              </a:defRPr>
            </a:lvl1pPr>
            <a:lvl2pPr indent="-228600" lvl="1" marL="914400" algn="l">
              <a:spcBef>
                <a:spcPts val="240"/>
              </a:spcBef>
              <a:spcAft>
                <a:spcPts val="0"/>
              </a:spcAft>
              <a:buSzPts val="912"/>
              <a:buNone/>
              <a:defRPr sz="1200"/>
            </a:lvl2pPr>
            <a:lvl3pPr indent="-228600" lvl="2" marL="1371600" algn="l">
              <a:spcBef>
                <a:spcPts val="200"/>
              </a:spcBef>
              <a:spcAft>
                <a:spcPts val="0"/>
              </a:spcAft>
              <a:buSzPts val="760"/>
              <a:buNone/>
              <a:defRPr sz="1000"/>
            </a:lvl3pPr>
            <a:lvl4pPr indent="-228600" lvl="3" marL="1828800" algn="l">
              <a:spcBef>
                <a:spcPts val="180"/>
              </a:spcBef>
              <a:spcAft>
                <a:spcPts val="0"/>
              </a:spcAft>
              <a:buSzPts val="684"/>
              <a:buNone/>
              <a:defRPr sz="900"/>
            </a:lvl4pPr>
            <a:lvl5pPr indent="-228600" lvl="4" marL="2286000" algn="l">
              <a:spcBef>
                <a:spcPts val="180"/>
              </a:spcBef>
              <a:spcAft>
                <a:spcPts val="0"/>
              </a:spcAft>
              <a:buSzPts val="684"/>
              <a:buNone/>
              <a:defRPr sz="900"/>
            </a:lvl5pPr>
            <a:lvl6pPr indent="-228600" lvl="5" marL="2743200" algn="l">
              <a:spcBef>
                <a:spcPts val="180"/>
              </a:spcBef>
              <a:spcAft>
                <a:spcPts val="0"/>
              </a:spcAft>
              <a:buSzPts val="684"/>
              <a:buNone/>
              <a:defRPr sz="900"/>
            </a:lvl6pPr>
            <a:lvl7pPr indent="-228600" lvl="6" marL="3200400" algn="l">
              <a:spcBef>
                <a:spcPts val="180"/>
              </a:spcBef>
              <a:spcAft>
                <a:spcPts val="0"/>
              </a:spcAft>
              <a:buSzPts val="684"/>
              <a:buNone/>
              <a:defRPr sz="900"/>
            </a:lvl7pPr>
            <a:lvl8pPr indent="-228600" lvl="7" marL="3657600" algn="l">
              <a:spcBef>
                <a:spcPts val="180"/>
              </a:spcBef>
              <a:spcAft>
                <a:spcPts val="0"/>
              </a:spcAft>
              <a:buSzPts val="684"/>
              <a:buNone/>
              <a:defRPr sz="900"/>
            </a:lvl8pPr>
            <a:lvl9pPr indent="-228600" lvl="8" marL="4114800" algn="l">
              <a:spcBef>
                <a:spcPts val="180"/>
              </a:spcBef>
              <a:spcAft>
                <a:spcPts val="0"/>
              </a:spcAft>
              <a:buSzPts val="684"/>
              <a:buNone/>
              <a:defRPr sz="900"/>
            </a:lvl9pPr>
          </a:lstStyle>
          <a:p/>
        </p:txBody>
      </p:sp>
      <p:sp>
        <p:nvSpPr>
          <p:cNvPr id="298" name="Google Shape;298;p28"/>
          <p:cNvSpPr txBox="1"/>
          <p:nvPr>
            <p:ph idx="10" type="dt"/>
          </p:nvPr>
        </p:nvSpPr>
        <p:spPr>
          <a:xfrm>
            <a:off x="5997575" y="223837"/>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9" name="Google Shape;299;p28"/>
          <p:cNvSpPr txBox="1"/>
          <p:nvPr>
            <p:ph idx="12" type="sldNum"/>
          </p:nvPr>
        </p:nvSpPr>
        <p:spPr>
          <a:xfrm>
            <a:off x="4649787" y="223837"/>
            <a:ext cx="1331912"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1pPr>
            <a:lvl2pPr indent="0" lvl="1"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2pPr>
            <a:lvl3pPr indent="0" lvl="2"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3pPr>
            <a:lvl4pPr indent="0" lvl="3"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4pPr>
            <a:lvl5pPr indent="0" lvl="4"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5pPr>
            <a:lvl6pPr indent="0" lvl="5"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6pPr>
            <a:lvl7pPr indent="0" lvl="6"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7pPr>
            <a:lvl8pPr indent="0" lvl="7"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8pPr>
            <a:lvl9pPr indent="0" lvl="8"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a:p>
        </p:txBody>
      </p:sp>
      <p:sp>
        <p:nvSpPr>
          <p:cNvPr id="300" name="Google Shape;300;p28"/>
          <p:cNvSpPr txBox="1"/>
          <p:nvPr>
            <p:ph idx="11" type="ftr"/>
          </p:nvPr>
        </p:nvSpPr>
        <p:spPr>
          <a:xfrm>
            <a:off x="4641850" y="5724525"/>
            <a:ext cx="3492500" cy="365125"/>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392" name="Shape 392"/>
        <p:cNvGrpSpPr/>
        <p:nvPr/>
      </p:nvGrpSpPr>
      <p:grpSpPr>
        <a:xfrm>
          <a:off x="0" y="0"/>
          <a:ext cx="0" cy="0"/>
          <a:chOff x="0" y="0"/>
          <a:chExt cx="0" cy="0"/>
        </a:xfrm>
      </p:grpSpPr>
      <p:sp>
        <p:nvSpPr>
          <p:cNvPr id="393" name="Google Shape;393;p30"/>
          <p:cNvSpPr txBox="1"/>
          <p:nvPr>
            <p:ph type="title"/>
          </p:nvPr>
        </p:nvSpPr>
        <p:spPr>
          <a:xfrm>
            <a:off x="4734424" y="2660904"/>
            <a:ext cx="3300984" cy="146304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SzPts val="1400"/>
              <a:buNone/>
              <a:defRPr b="0" sz="28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4" name="Google Shape;394;p30"/>
          <p:cNvSpPr/>
          <p:nvPr>
            <p:ph idx="2" type="pic"/>
          </p:nvPr>
        </p:nvSpPr>
        <p:spPr>
          <a:xfrm>
            <a:off x="1005208" y="693795"/>
            <a:ext cx="3359623" cy="5468112"/>
          </a:xfrm>
          <a:prstGeom prst="rect">
            <a:avLst/>
          </a:prstGeom>
          <a:noFill/>
          <a:ln>
            <a:noFill/>
          </a:ln>
        </p:spPr>
      </p:sp>
      <p:sp>
        <p:nvSpPr>
          <p:cNvPr id="395" name="Google Shape;395;p30"/>
          <p:cNvSpPr txBox="1"/>
          <p:nvPr>
            <p:ph idx="1" type="body"/>
          </p:nvPr>
        </p:nvSpPr>
        <p:spPr>
          <a:xfrm>
            <a:off x="4734630" y="4133088"/>
            <a:ext cx="3300573" cy="1519561"/>
          </a:xfrm>
          <a:prstGeom prst="rect">
            <a:avLst/>
          </a:prstGeom>
          <a:noFill/>
          <a:ln>
            <a:noFill/>
          </a:ln>
        </p:spPr>
        <p:txBody>
          <a:bodyPr anchorCtr="0" anchor="t" bIns="45700" lIns="91425" spcFirstLastPara="1" rIns="91425" wrap="square" tIns="45700">
            <a:normAutofit/>
          </a:bodyPr>
          <a:lstStyle>
            <a:lvl1pPr indent="-228600" lvl="0" marL="457200" algn="l">
              <a:spcBef>
                <a:spcPts val="320"/>
              </a:spcBef>
              <a:spcAft>
                <a:spcPts val="0"/>
              </a:spcAft>
              <a:buSzPts val="1216"/>
              <a:buNone/>
              <a:defRPr sz="1600">
                <a:solidFill>
                  <a:srgbClr val="424242"/>
                </a:solidFill>
              </a:defRPr>
            </a:lvl1pPr>
            <a:lvl2pPr indent="-228600" lvl="1" marL="914400" algn="l">
              <a:spcBef>
                <a:spcPts val="240"/>
              </a:spcBef>
              <a:spcAft>
                <a:spcPts val="0"/>
              </a:spcAft>
              <a:buSzPts val="912"/>
              <a:buNone/>
              <a:defRPr sz="1200"/>
            </a:lvl2pPr>
            <a:lvl3pPr indent="-228600" lvl="2" marL="1371600" algn="l">
              <a:spcBef>
                <a:spcPts val="200"/>
              </a:spcBef>
              <a:spcAft>
                <a:spcPts val="0"/>
              </a:spcAft>
              <a:buSzPts val="760"/>
              <a:buNone/>
              <a:defRPr sz="1000"/>
            </a:lvl3pPr>
            <a:lvl4pPr indent="-228600" lvl="3" marL="1828800" algn="l">
              <a:spcBef>
                <a:spcPts val="180"/>
              </a:spcBef>
              <a:spcAft>
                <a:spcPts val="0"/>
              </a:spcAft>
              <a:buSzPts val="684"/>
              <a:buNone/>
              <a:defRPr sz="900"/>
            </a:lvl4pPr>
            <a:lvl5pPr indent="-228600" lvl="4" marL="2286000" algn="l">
              <a:spcBef>
                <a:spcPts val="180"/>
              </a:spcBef>
              <a:spcAft>
                <a:spcPts val="0"/>
              </a:spcAft>
              <a:buSzPts val="684"/>
              <a:buNone/>
              <a:defRPr sz="900"/>
            </a:lvl5pPr>
            <a:lvl6pPr indent="-228600" lvl="5" marL="2743200" algn="l">
              <a:spcBef>
                <a:spcPts val="180"/>
              </a:spcBef>
              <a:spcAft>
                <a:spcPts val="0"/>
              </a:spcAft>
              <a:buSzPts val="684"/>
              <a:buNone/>
              <a:defRPr sz="900"/>
            </a:lvl6pPr>
            <a:lvl7pPr indent="-228600" lvl="6" marL="3200400" algn="l">
              <a:spcBef>
                <a:spcPts val="180"/>
              </a:spcBef>
              <a:spcAft>
                <a:spcPts val="0"/>
              </a:spcAft>
              <a:buSzPts val="684"/>
              <a:buNone/>
              <a:defRPr sz="900"/>
            </a:lvl7pPr>
            <a:lvl8pPr indent="-228600" lvl="7" marL="3657600" algn="l">
              <a:spcBef>
                <a:spcPts val="180"/>
              </a:spcBef>
              <a:spcAft>
                <a:spcPts val="0"/>
              </a:spcAft>
              <a:buSzPts val="684"/>
              <a:buNone/>
              <a:defRPr sz="900"/>
            </a:lvl8pPr>
            <a:lvl9pPr indent="-228600" lvl="8" marL="4114800" algn="l">
              <a:spcBef>
                <a:spcPts val="180"/>
              </a:spcBef>
              <a:spcAft>
                <a:spcPts val="0"/>
              </a:spcAft>
              <a:buSzPts val="684"/>
              <a:buNone/>
              <a:defRPr sz="900"/>
            </a:lvl9pPr>
          </a:lstStyle>
          <a:p/>
        </p:txBody>
      </p:sp>
      <p:sp>
        <p:nvSpPr>
          <p:cNvPr id="396" name="Google Shape;396;p30"/>
          <p:cNvSpPr txBox="1"/>
          <p:nvPr>
            <p:ph idx="10" type="dt"/>
          </p:nvPr>
        </p:nvSpPr>
        <p:spPr>
          <a:xfrm>
            <a:off x="5997575" y="223837"/>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7" name="Google Shape;397;p30"/>
          <p:cNvSpPr txBox="1"/>
          <p:nvPr>
            <p:ph idx="11" type="ftr"/>
          </p:nvPr>
        </p:nvSpPr>
        <p:spPr>
          <a:xfrm>
            <a:off x="4641850" y="5724525"/>
            <a:ext cx="3492500" cy="365125"/>
          </a:xfrm>
          <a:prstGeom prst="rect">
            <a:avLst/>
          </a:prstGeom>
          <a:noFill/>
          <a:ln>
            <a:noFill/>
          </a:ln>
        </p:spPr>
        <p:txBody>
          <a:bodyPr anchorCtr="0" anchor="ctr" bIns="45700" lIns="91425" spcFirstLastPara="1" rIns="91425" wrap="square" tIns="45700">
            <a:norm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8" name="Google Shape;398;p30"/>
          <p:cNvSpPr txBox="1"/>
          <p:nvPr>
            <p:ph idx="12" type="sldNum"/>
          </p:nvPr>
        </p:nvSpPr>
        <p:spPr>
          <a:xfrm>
            <a:off x="4649787" y="223837"/>
            <a:ext cx="1331912" cy="365125"/>
          </a:xfrm>
          <a:prstGeom prst="rect">
            <a:avLst/>
          </a:prstGeom>
          <a:noFill/>
          <a:ln>
            <a:noFill/>
          </a:ln>
        </p:spPr>
        <p:txBody>
          <a:bodyPr anchorCtr="0" anchor="ctr" bIns="45700" lIns="91425" spcFirstLastPara="1" rIns="91425" wrap="square" tIns="45700">
            <a:noAutofit/>
          </a:bodyPr>
          <a:lstStyle>
            <a:lvl1pPr indent="0" lvl="0"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1pPr>
            <a:lvl2pPr indent="0" lvl="1"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2pPr>
            <a:lvl3pPr indent="0" lvl="2"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3pPr>
            <a:lvl4pPr indent="0" lvl="3"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4pPr>
            <a:lvl5pPr indent="0" lvl="4"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5pPr>
            <a:lvl6pPr indent="0" lvl="5"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6pPr>
            <a:lvl7pPr indent="0" lvl="6"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7pPr>
            <a:lvl8pPr indent="0" lvl="7"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8pPr>
            <a:lvl9pPr indent="0" lvl="8" marL="0" marR="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4.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9" Type="http://schemas.openxmlformats.org/officeDocument/2006/relationships/theme" Target="../theme/theme2.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_rels/slideMaster3.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BB2B40"/>
            </a:gs>
            <a:gs pos="100000">
              <a:srgbClr val="BB2B40"/>
            </a:gs>
          </a:gsLst>
          <a:lin ang="5400000" scaled="0"/>
        </a:gradFill>
      </p:bgPr>
    </p:bg>
    <p:spTree>
      <p:nvGrpSpPr>
        <p:cNvPr id="9" name="Shape 9"/>
        <p:cNvGrpSpPr/>
        <p:nvPr/>
      </p:nvGrpSpPr>
      <p:grpSpPr>
        <a:xfrm>
          <a:off x="0" y="0"/>
          <a:ext cx="0" cy="0"/>
          <a:chOff x="0" y="0"/>
          <a:chExt cx="0" cy="0"/>
        </a:xfrm>
      </p:grpSpPr>
      <p:grpSp>
        <p:nvGrpSpPr>
          <p:cNvPr id="10" name="Google Shape;10;p16"/>
          <p:cNvGrpSpPr/>
          <p:nvPr/>
        </p:nvGrpSpPr>
        <p:grpSpPr>
          <a:xfrm>
            <a:off x="-567149" y="0"/>
            <a:ext cx="10458962" cy="7117349"/>
            <a:chOff x="-644736" y="0"/>
            <a:chExt cx="10458272" cy="7117349"/>
          </a:xfrm>
        </p:grpSpPr>
        <p:grpSp>
          <p:nvGrpSpPr>
            <p:cNvPr id="11" name="Google Shape;11;p16"/>
            <p:cNvGrpSpPr/>
            <p:nvPr/>
          </p:nvGrpSpPr>
          <p:grpSpPr>
            <a:xfrm>
              <a:off x="159" y="0"/>
              <a:ext cx="9143396" cy="6858000"/>
              <a:chOff x="159" y="0"/>
              <a:chExt cx="9143396" cy="6858000"/>
            </a:xfrm>
          </p:grpSpPr>
          <p:grpSp>
            <p:nvGrpSpPr>
              <p:cNvPr id="12" name="Google Shape;12;p16"/>
              <p:cNvGrpSpPr/>
              <p:nvPr/>
            </p:nvGrpSpPr>
            <p:grpSpPr>
              <a:xfrm>
                <a:off x="159" y="0"/>
                <a:ext cx="2514434" cy="6858000"/>
                <a:chOff x="159" y="0"/>
                <a:chExt cx="2514434" cy="6858000"/>
              </a:xfrm>
            </p:grpSpPr>
            <p:sp>
              <p:nvSpPr>
                <p:cNvPr id="13" name="Google Shape;13;p16"/>
                <p:cNvSpPr txBox="1"/>
                <p:nvPr/>
              </p:nvSpPr>
              <p:spPr>
                <a:xfrm>
                  <a:off x="914499"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4" name="Google Shape;14;p16"/>
                <p:cNvSpPr txBox="1"/>
                <p:nvPr/>
              </p:nvSpPr>
              <p:spPr>
                <a:xfrm>
                  <a:off x="159"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5" name="Google Shape;15;p16"/>
                <p:cNvSpPr txBox="1"/>
                <p:nvPr/>
              </p:nvSpPr>
              <p:spPr>
                <a:xfrm>
                  <a:off x="228744"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16" name="Google Shape;16;p16"/>
              <p:cNvGrpSpPr/>
              <p:nvPr/>
            </p:nvGrpSpPr>
            <p:grpSpPr>
              <a:xfrm>
                <a:off x="422406" y="0"/>
                <a:ext cx="2514434" cy="6858000"/>
                <a:chOff x="-504" y="0"/>
                <a:chExt cx="2514434" cy="6858000"/>
              </a:xfrm>
            </p:grpSpPr>
            <p:sp>
              <p:nvSpPr>
                <p:cNvPr id="17" name="Google Shape;17;p16"/>
                <p:cNvSpPr txBox="1"/>
                <p:nvPr/>
              </p:nvSpPr>
              <p:spPr>
                <a:xfrm>
                  <a:off x="913836"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8" name="Google Shape;18;p16"/>
                <p:cNvSpPr txBox="1"/>
                <p:nvPr/>
              </p:nvSpPr>
              <p:spPr>
                <a:xfrm>
                  <a:off x="-504"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9" name="Google Shape;19;p16"/>
                <p:cNvSpPr txBox="1"/>
                <p:nvPr/>
              </p:nvSpPr>
              <p:spPr>
                <a:xfrm>
                  <a:off x="228081"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20" name="Google Shape;20;p16"/>
              <p:cNvGrpSpPr/>
              <p:nvPr/>
            </p:nvGrpSpPr>
            <p:grpSpPr>
              <a:xfrm rot="10800000">
                <a:off x="6629121" y="0"/>
                <a:ext cx="2514434" cy="6858000"/>
                <a:chOff x="445" y="0"/>
                <a:chExt cx="2514434" cy="6858000"/>
              </a:xfrm>
            </p:grpSpPr>
            <p:sp>
              <p:nvSpPr>
                <p:cNvPr id="21" name="Google Shape;21;p16"/>
                <p:cNvSpPr txBox="1"/>
                <p:nvPr/>
              </p:nvSpPr>
              <p:spPr>
                <a:xfrm>
                  <a:off x="914785"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2" name="Google Shape;22;p16"/>
                <p:cNvSpPr txBox="1"/>
                <p:nvPr/>
              </p:nvSpPr>
              <p:spPr>
                <a:xfrm>
                  <a:off x="445"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3" name="Google Shape;23;p16"/>
                <p:cNvSpPr txBox="1"/>
                <p:nvPr/>
              </p:nvSpPr>
              <p:spPr>
                <a:xfrm>
                  <a:off x="229030"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24" name="Google Shape;24;p16"/>
              <p:cNvSpPr txBox="1"/>
              <p:nvPr/>
            </p:nvSpPr>
            <p:spPr>
              <a:xfrm>
                <a:off x="3809907" y="0"/>
                <a:ext cx="281921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5" name="Google Shape;25;p16"/>
              <p:cNvSpPr txBox="1"/>
              <p:nvPr/>
            </p:nvSpPr>
            <p:spPr>
              <a:xfrm>
                <a:off x="2895568"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6" name="Google Shape;26;p16"/>
              <p:cNvSpPr txBox="1"/>
              <p:nvPr/>
            </p:nvSpPr>
            <p:spPr>
              <a:xfrm>
                <a:off x="3124153"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27" name="Google Shape;27;p16"/>
            <p:cNvSpPr/>
            <p:nvPr/>
          </p:nvSpPr>
          <p:spPr>
            <a:xfrm>
              <a:off x="-12540" y="5035550"/>
              <a:ext cx="9144983" cy="1174750"/>
            </a:xfrm>
            <a:custGeom>
              <a:rect b="b" l="l" r="r" t="t"/>
              <a:pathLst>
                <a:path extrusionOk="0" h="1175655" w="914400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8" name="Google Shape;28;p16"/>
            <p:cNvSpPr/>
            <p:nvPr/>
          </p:nvSpPr>
          <p:spPr>
            <a:xfrm>
              <a:off x="-12540" y="3467100"/>
              <a:ext cx="9144983" cy="890588"/>
            </a:xfrm>
            <a:custGeom>
              <a:rect b="b" l="l" r="r" t="t"/>
              <a:pathLst>
                <a:path extrusionOk="0" h="890650" w="914400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9" name="Google Shape;29;p16"/>
            <p:cNvSpPr/>
            <p:nvPr/>
          </p:nvSpPr>
          <p:spPr>
            <a:xfrm>
              <a:off x="-23653" y="5640388"/>
              <a:ext cx="3004940" cy="1211262"/>
            </a:xfrm>
            <a:custGeom>
              <a:rect b="b" l="l" r="r" t="t"/>
              <a:pathLst>
                <a:path extrusionOk="0" h="1211283" w="3004457">
                  <a:moveTo>
                    <a:pt x="0" y="0"/>
                  </a:moveTo>
                  <a:cubicBezTo>
                    <a:pt x="1103415" y="501732"/>
                    <a:pt x="2206831" y="1003465"/>
                    <a:pt x="3004457" y="1211283"/>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0" name="Google Shape;30;p16"/>
            <p:cNvSpPr/>
            <p:nvPr/>
          </p:nvSpPr>
          <p:spPr>
            <a:xfrm>
              <a:off x="-12540" y="5284788"/>
              <a:ext cx="9144983" cy="1477962"/>
            </a:xfrm>
            <a:custGeom>
              <a:rect b="b" l="l" r="r" t="t"/>
              <a:pathLst>
                <a:path extrusionOk="0" h="1478478" w="914400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1" name="Google Shape;31;p16"/>
            <p:cNvSpPr/>
            <p:nvPr/>
          </p:nvSpPr>
          <p:spPr>
            <a:xfrm>
              <a:off x="2136793" y="5132388"/>
              <a:ext cx="6982951" cy="1719262"/>
            </a:xfrm>
            <a:custGeom>
              <a:rect b="b" l="l" r="r" t="t"/>
              <a:pathLst>
                <a:path extrusionOk="0" h="1719942" w="6982691">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2" name="Google Shape;32;p16"/>
            <p:cNvSpPr/>
            <p:nvPr/>
          </p:nvSpPr>
          <p:spPr>
            <a:xfrm rot="1800000">
              <a:off x="2995573" y="2859088"/>
              <a:ext cx="1601682" cy="1389062"/>
            </a:xfrm>
            <a:prstGeom prst="hexagon">
              <a:avLst>
                <a:gd fmla="val 5347"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3" name="Google Shape;33;p16"/>
            <p:cNvSpPr/>
            <p:nvPr/>
          </p:nvSpPr>
          <p:spPr>
            <a:xfrm rot="1800000">
              <a:off x="3719425" y="4125913"/>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4" name="Google Shape;34;p16"/>
            <p:cNvSpPr/>
            <p:nvPr/>
          </p:nvSpPr>
          <p:spPr>
            <a:xfrm rot="1800000">
              <a:off x="3728949" y="1592263"/>
              <a:ext cx="1601682"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5" name="Google Shape;35;p16"/>
            <p:cNvSpPr/>
            <p:nvPr/>
          </p:nvSpPr>
          <p:spPr>
            <a:xfrm rot="1800000">
              <a:off x="2976524" y="325438"/>
              <a:ext cx="1601682" cy="1389062"/>
            </a:xfrm>
            <a:prstGeom prst="hexagon">
              <a:avLst>
                <a:gd fmla="val 5347" name="adj"/>
                <a:gd fmla="val 115470" name="vf"/>
              </a:avLst>
            </a:prstGeom>
            <a:solidFill>
              <a:schemeClr val="lt1">
                <a:alpha val="3529"/>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6" name="Google Shape;36;p16"/>
            <p:cNvSpPr/>
            <p:nvPr/>
          </p:nvSpPr>
          <p:spPr>
            <a:xfrm rot="1800000">
              <a:off x="4462326" y="5383213"/>
              <a:ext cx="1601682" cy="1389062"/>
            </a:xfrm>
            <a:prstGeom prst="hexagon">
              <a:avLst>
                <a:gd fmla="val 5347" name="adj"/>
                <a:gd fmla="val 115470" name="vf"/>
              </a:avLst>
            </a:prstGeom>
            <a:solidFill>
              <a:schemeClr val="lt1">
                <a:alpha val="549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7" name="Google Shape;37;p16"/>
            <p:cNvSpPr/>
            <p:nvPr/>
          </p:nvSpPr>
          <p:spPr>
            <a:xfrm rot="1800000">
              <a:off x="-382404" y="4202113"/>
              <a:ext cx="1261980" cy="1387475"/>
            </a:xfrm>
            <a:custGeom>
              <a:rect b="b" l="l" r="r" t="t"/>
              <a:pathLst>
                <a:path extrusionOk="0" h="1388236" w="1261499">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8" name="Google Shape;38;p16"/>
            <p:cNvSpPr/>
            <p:nvPr/>
          </p:nvSpPr>
          <p:spPr>
            <a:xfrm rot="1800000">
              <a:off x="23969" y="5402263"/>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9" name="Google Shape;39;p16"/>
            <p:cNvSpPr/>
            <p:nvPr/>
          </p:nvSpPr>
          <p:spPr>
            <a:xfrm rot="1800000">
              <a:off x="52542" y="2849563"/>
              <a:ext cx="1601682"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40" name="Google Shape;40;p16"/>
            <p:cNvSpPr/>
            <p:nvPr/>
          </p:nvSpPr>
          <p:spPr>
            <a:xfrm rot="1800000">
              <a:off x="776394" y="4125913"/>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41" name="Google Shape;41;p16"/>
            <p:cNvSpPr/>
            <p:nvPr/>
          </p:nvSpPr>
          <p:spPr>
            <a:xfrm rot="1800000">
              <a:off x="1509771" y="5411788"/>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42" name="Google Shape;42;p16"/>
            <p:cNvSpPr/>
            <p:nvPr/>
          </p:nvSpPr>
          <p:spPr>
            <a:xfrm rot="1800000">
              <a:off x="1528820" y="2859088"/>
              <a:ext cx="1601682"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43" name="Google Shape;43;p16"/>
            <p:cNvSpPr/>
            <p:nvPr/>
          </p:nvSpPr>
          <p:spPr>
            <a:xfrm rot="1800000">
              <a:off x="795443" y="1563688"/>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44" name="Google Shape;44;p16"/>
            <p:cNvSpPr/>
            <p:nvPr/>
          </p:nvSpPr>
          <p:spPr>
            <a:xfrm rot="1800000">
              <a:off x="6806909" y="4144963"/>
              <a:ext cx="1600094" cy="1389062"/>
            </a:xfrm>
            <a:prstGeom prst="hexagon">
              <a:avLst>
                <a:gd fmla="val 5352"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45" name="Google Shape;45;p16"/>
            <p:cNvSpPr/>
            <p:nvPr/>
          </p:nvSpPr>
          <p:spPr>
            <a:xfrm rot="1800000">
              <a:off x="7549810" y="5421313"/>
              <a:ext cx="1600094" cy="1389062"/>
            </a:xfrm>
            <a:prstGeom prst="hexagon">
              <a:avLst>
                <a:gd fmla="val 5352"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46" name="Google Shape;46;p16"/>
            <p:cNvSpPr/>
            <p:nvPr/>
          </p:nvSpPr>
          <p:spPr>
            <a:xfrm rot="1800000">
              <a:off x="7549810" y="2868613"/>
              <a:ext cx="1600094" cy="1389062"/>
            </a:xfrm>
            <a:prstGeom prst="hexagon">
              <a:avLst>
                <a:gd fmla="val 5352"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47" name="Google Shape;47;p16"/>
            <p:cNvSpPr/>
            <p:nvPr/>
          </p:nvSpPr>
          <p:spPr>
            <a:xfrm rot="1800000">
              <a:off x="8306997" y="4056063"/>
              <a:ext cx="1242931" cy="1387475"/>
            </a:xfrm>
            <a:custGeom>
              <a:rect b="b" l="l" r="r" t="t"/>
              <a:pathLst>
                <a:path extrusionOk="0" h="1388236" w="1243407">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529"/>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48" name="Google Shape;48;p16"/>
            <p:cNvSpPr/>
            <p:nvPr/>
          </p:nvSpPr>
          <p:spPr>
            <a:xfrm rot="1800000">
              <a:off x="8306997" y="1511300"/>
              <a:ext cx="1241343" cy="1389063"/>
            </a:xfrm>
            <a:custGeom>
              <a:rect b="b" l="l" r="r" t="t"/>
              <a:pathLst>
                <a:path extrusionOk="0" h="1388822" w="1241871">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49" name="Google Shape;49;p16"/>
          <p:cNvSpPr txBox="1"/>
          <p:nvPr/>
        </p:nvSpPr>
        <p:spPr>
          <a:xfrm>
            <a:off x="457200" y="333375"/>
            <a:ext cx="8229600" cy="6186487"/>
          </a:xfrm>
          <a:prstGeom prst="rect">
            <a:avLst/>
          </a:prstGeom>
          <a:solidFill>
            <a:schemeClr val="l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50" name="Google Shape;50;p16"/>
          <p:cNvSpPr txBox="1"/>
          <p:nvPr/>
        </p:nvSpPr>
        <p:spPr>
          <a:xfrm>
            <a:off x="4560887" y="-22225"/>
            <a:ext cx="3679825" cy="700087"/>
          </a:xfrm>
          <a:prstGeom prst="rect">
            <a:avLst/>
          </a:prstGeom>
          <a:solidFill>
            <a:srgbClr val="F5F5F5"/>
          </a:solidFill>
          <a:ln cap="flat" cmpd="sng" w="15875">
            <a:solidFill>
              <a:srgbClr val="8879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51" name="Google Shape;51;p16"/>
          <p:cNvSpPr txBox="1"/>
          <p:nvPr/>
        </p:nvSpPr>
        <p:spPr>
          <a:xfrm>
            <a:off x="4649787" y="-22225"/>
            <a:ext cx="3505200" cy="623887"/>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nvGrpSpPr>
          <p:cNvPr id="52" name="Google Shape;52;p16"/>
          <p:cNvGrpSpPr/>
          <p:nvPr/>
        </p:nvGrpSpPr>
        <p:grpSpPr>
          <a:xfrm>
            <a:off x="-644936" y="0"/>
            <a:ext cx="10458962" cy="7117349"/>
            <a:chOff x="-644736" y="0"/>
            <a:chExt cx="10458272" cy="7117349"/>
          </a:xfrm>
        </p:grpSpPr>
        <p:grpSp>
          <p:nvGrpSpPr>
            <p:cNvPr id="53" name="Google Shape;53;p16"/>
            <p:cNvGrpSpPr/>
            <p:nvPr/>
          </p:nvGrpSpPr>
          <p:grpSpPr>
            <a:xfrm>
              <a:off x="159" y="0"/>
              <a:ext cx="9143396" cy="6858000"/>
              <a:chOff x="159" y="0"/>
              <a:chExt cx="9143396" cy="6858000"/>
            </a:xfrm>
          </p:grpSpPr>
          <p:grpSp>
            <p:nvGrpSpPr>
              <p:cNvPr id="54" name="Google Shape;54;p16"/>
              <p:cNvGrpSpPr/>
              <p:nvPr/>
            </p:nvGrpSpPr>
            <p:grpSpPr>
              <a:xfrm>
                <a:off x="159" y="0"/>
                <a:ext cx="2514434" cy="6858000"/>
                <a:chOff x="159" y="0"/>
                <a:chExt cx="2514434" cy="6858000"/>
              </a:xfrm>
            </p:grpSpPr>
            <p:sp>
              <p:nvSpPr>
                <p:cNvPr id="55" name="Google Shape;55;p16"/>
                <p:cNvSpPr txBox="1"/>
                <p:nvPr/>
              </p:nvSpPr>
              <p:spPr>
                <a:xfrm>
                  <a:off x="914499"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56" name="Google Shape;56;p16"/>
                <p:cNvSpPr txBox="1"/>
                <p:nvPr/>
              </p:nvSpPr>
              <p:spPr>
                <a:xfrm>
                  <a:off x="159"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57" name="Google Shape;57;p16"/>
                <p:cNvSpPr txBox="1"/>
                <p:nvPr/>
              </p:nvSpPr>
              <p:spPr>
                <a:xfrm>
                  <a:off x="228744"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58" name="Google Shape;58;p16"/>
              <p:cNvGrpSpPr/>
              <p:nvPr/>
            </p:nvGrpSpPr>
            <p:grpSpPr>
              <a:xfrm>
                <a:off x="422406" y="0"/>
                <a:ext cx="2514434" cy="6858000"/>
                <a:chOff x="-504" y="0"/>
                <a:chExt cx="2514434" cy="6858000"/>
              </a:xfrm>
            </p:grpSpPr>
            <p:sp>
              <p:nvSpPr>
                <p:cNvPr id="59" name="Google Shape;59;p16"/>
                <p:cNvSpPr txBox="1"/>
                <p:nvPr/>
              </p:nvSpPr>
              <p:spPr>
                <a:xfrm>
                  <a:off x="913836"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60" name="Google Shape;60;p16"/>
                <p:cNvSpPr txBox="1"/>
                <p:nvPr/>
              </p:nvSpPr>
              <p:spPr>
                <a:xfrm>
                  <a:off x="-504"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61" name="Google Shape;61;p16"/>
                <p:cNvSpPr txBox="1"/>
                <p:nvPr/>
              </p:nvSpPr>
              <p:spPr>
                <a:xfrm>
                  <a:off x="228081"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62" name="Google Shape;62;p16"/>
              <p:cNvGrpSpPr/>
              <p:nvPr/>
            </p:nvGrpSpPr>
            <p:grpSpPr>
              <a:xfrm rot="10800000">
                <a:off x="6629121" y="0"/>
                <a:ext cx="2514434" cy="6858000"/>
                <a:chOff x="445" y="0"/>
                <a:chExt cx="2514434" cy="6858000"/>
              </a:xfrm>
            </p:grpSpPr>
            <p:sp>
              <p:nvSpPr>
                <p:cNvPr id="63" name="Google Shape;63;p16"/>
                <p:cNvSpPr txBox="1"/>
                <p:nvPr/>
              </p:nvSpPr>
              <p:spPr>
                <a:xfrm>
                  <a:off x="914785"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64" name="Google Shape;64;p16"/>
                <p:cNvSpPr txBox="1"/>
                <p:nvPr/>
              </p:nvSpPr>
              <p:spPr>
                <a:xfrm>
                  <a:off x="445"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65" name="Google Shape;65;p16"/>
                <p:cNvSpPr txBox="1"/>
                <p:nvPr/>
              </p:nvSpPr>
              <p:spPr>
                <a:xfrm>
                  <a:off x="229030"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66" name="Google Shape;66;p16"/>
              <p:cNvSpPr txBox="1"/>
              <p:nvPr/>
            </p:nvSpPr>
            <p:spPr>
              <a:xfrm>
                <a:off x="3809907" y="0"/>
                <a:ext cx="281921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67" name="Google Shape;67;p16"/>
              <p:cNvSpPr txBox="1"/>
              <p:nvPr/>
            </p:nvSpPr>
            <p:spPr>
              <a:xfrm>
                <a:off x="2895568"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68" name="Google Shape;68;p16"/>
              <p:cNvSpPr txBox="1"/>
              <p:nvPr/>
            </p:nvSpPr>
            <p:spPr>
              <a:xfrm>
                <a:off x="3124153"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69" name="Google Shape;69;p16"/>
            <p:cNvSpPr/>
            <p:nvPr/>
          </p:nvSpPr>
          <p:spPr>
            <a:xfrm>
              <a:off x="-12540" y="5035550"/>
              <a:ext cx="9144984" cy="1174750"/>
            </a:xfrm>
            <a:custGeom>
              <a:rect b="b" l="l" r="r" t="t"/>
              <a:pathLst>
                <a:path extrusionOk="0" h="1175655" w="914400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70" name="Google Shape;70;p16"/>
            <p:cNvSpPr/>
            <p:nvPr/>
          </p:nvSpPr>
          <p:spPr>
            <a:xfrm>
              <a:off x="-12540" y="3467100"/>
              <a:ext cx="9144984" cy="890588"/>
            </a:xfrm>
            <a:custGeom>
              <a:rect b="b" l="l" r="r" t="t"/>
              <a:pathLst>
                <a:path extrusionOk="0" h="890650" w="914400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71" name="Google Shape;71;p16"/>
            <p:cNvSpPr/>
            <p:nvPr/>
          </p:nvSpPr>
          <p:spPr>
            <a:xfrm>
              <a:off x="-23653" y="5640388"/>
              <a:ext cx="3004940" cy="1211262"/>
            </a:xfrm>
            <a:custGeom>
              <a:rect b="b" l="l" r="r" t="t"/>
              <a:pathLst>
                <a:path extrusionOk="0" h="1211283" w="3004457">
                  <a:moveTo>
                    <a:pt x="0" y="0"/>
                  </a:moveTo>
                  <a:cubicBezTo>
                    <a:pt x="1103415" y="501732"/>
                    <a:pt x="2206831" y="1003465"/>
                    <a:pt x="3004457" y="1211283"/>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72" name="Google Shape;72;p16"/>
            <p:cNvSpPr/>
            <p:nvPr/>
          </p:nvSpPr>
          <p:spPr>
            <a:xfrm>
              <a:off x="-12540" y="5284788"/>
              <a:ext cx="9144984" cy="1477962"/>
            </a:xfrm>
            <a:custGeom>
              <a:rect b="b" l="l" r="r" t="t"/>
              <a:pathLst>
                <a:path extrusionOk="0" h="1478478" w="914400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73" name="Google Shape;73;p16"/>
            <p:cNvSpPr/>
            <p:nvPr/>
          </p:nvSpPr>
          <p:spPr>
            <a:xfrm>
              <a:off x="2136793" y="5132388"/>
              <a:ext cx="6982952" cy="1719262"/>
            </a:xfrm>
            <a:custGeom>
              <a:rect b="b" l="l" r="r" t="t"/>
              <a:pathLst>
                <a:path extrusionOk="0" h="1719942" w="6982691">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74" name="Google Shape;74;p16"/>
            <p:cNvSpPr/>
            <p:nvPr/>
          </p:nvSpPr>
          <p:spPr>
            <a:xfrm rot="1800000">
              <a:off x="2995574" y="2859088"/>
              <a:ext cx="1601681" cy="1389062"/>
            </a:xfrm>
            <a:prstGeom prst="hexagon">
              <a:avLst>
                <a:gd fmla="val 5347"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75" name="Google Shape;75;p16"/>
            <p:cNvSpPr/>
            <p:nvPr/>
          </p:nvSpPr>
          <p:spPr>
            <a:xfrm rot="1800000">
              <a:off x="3719426" y="4125913"/>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76" name="Google Shape;76;p16"/>
            <p:cNvSpPr/>
            <p:nvPr/>
          </p:nvSpPr>
          <p:spPr>
            <a:xfrm rot="1800000">
              <a:off x="3728950" y="1592263"/>
              <a:ext cx="1601681"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77" name="Google Shape;77;p16"/>
            <p:cNvSpPr/>
            <p:nvPr/>
          </p:nvSpPr>
          <p:spPr>
            <a:xfrm rot="1800000">
              <a:off x="2976525" y="325438"/>
              <a:ext cx="1601681" cy="1389062"/>
            </a:xfrm>
            <a:prstGeom prst="hexagon">
              <a:avLst>
                <a:gd fmla="val 5347" name="adj"/>
                <a:gd fmla="val 115470" name="vf"/>
              </a:avLst>
            </a:prstGeom>
            <a:solidFill>
              <a:schemeClr val="lt1">
                <a:alpha val="3529"/>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78" name="Google Shape;78;p16"/>
            <p:cNvSpPr/>
            <p:nvPr/>
          </p:nvSpPr>
          <p:spPr>
            <a:xfrm rot="1800000">
              <a:off x="4462327" y="5383213"/>
              <a:ext cx="1601681" cy="1389062"/>
            </a:xfrm>
            <a:prstGeom prst="hexagon">
              <a:avLst>
                <a:gd fmla="val 5347" name="adj"/>
                <a:gd fmla="val 115470" name="vf"/>
              </a:avLst>
            </a:prstGeom>
            <a:solidFill>
              <a:schemeClr val="lt1">
                <a:alpha val="549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79" name="Google Shape;79;p16"/>
            <p:cNvSpPr/>
            <p:nvPr/>
          </p:nvSpPr>
          <p:spPr>
            <a:xfrm rot="1800000">
              <a:off x="-382404" y="4202113"/>
              <a:ext cx="1261980" cy="1387475"/>
            </a:xfrm>
            <a:custGeom>
              <a:rect b="b" l="l" r="r" t="t"/>
              <a:pathLst>
                <a:path extrusionOk="0" h="1388236" w="1261499">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80" name="Google Shape;80;p16"/>
            <p:cNvSpPr/>
            <p:nvPr/>
          </p:nvSpPr>
          <p:spPr>
            <a:xfrm rot="1800000">
              <a:off x="23970" y="5402263"/>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81" name="Google Shape;81;p16"/>
            <p:cNvSpPr/>
            <p:nvPr/>
          </p:nvSpPr>
          <p:spPr>
            <a:xfrm rot="1800000">
              <a:off x="52543" y="2849563"/>
              <a:ext cx="1601681"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82" name="Google Shape;82;p16"/>
            <p:cNvSpPr/>
            <p:nvPr/>
          </p:nvSpPr>
          <p:spPr>
            <a:xfrm rot="1800000">
              <a:off x="776395" y="4125913"/>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83" name="Google Shape;83;p16"/>
            <p:cNvSpPr/>
            <p:nvPr/>
          </p:nvSpPr>
          <p:spPr>
            <a:xfrm rot="1800000">
              <a:off x="1509772" y="5411788"/>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84" name="Google Shape;84;p16"/>
            <p:cNvSpPr/>
            <p:nvPr/>
          </p:nvSpPr>
          <p:spPr>
            <a:xfrm rot="1800000">
              <a:off x="1528821" y="2859088"/>
              <a:ext cx="1601681"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85" name="Google Shape;85;p16"/>
            <p:cNvSpPr/>
            <p:nvPr/>
          </p:nvSpPr>
          <p:spPr>
            <a:xfrm rot="1800000">
              <a:off x="795444" y="1563688"/>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86" name="Google Shape;86;p16"/>
            <p:cNvSpPr/>
            <p:nvPr/>
          </p:nvSpPr>
          <p:spPr>
            <a:xfrm rot="1800000">
              <a:off x="6806909" y="4144963"/>
              <a:ext cx="1600094" cy="1389062"/>
            </a:xfrm>
            <a:prstGeom prst="hexagon">
              <a:avLst>
                <a:gd fmla="val 5352"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87" name="Google Shape;87;p16"/>
            <p:cNvSpPr/>
            <p:nvPr/>
          </p:nvSpPr>
          <p:spPr>
            <a:xfrm rot="1800000">
              <a:off x="7549810" y="5421313"/>
              <a:ext cx="1600094" cy="1389062"/>
            </a:xfrm>
            <a:prstGeom prst="hexagon">
              <a:avLst>
                <a:gd fmla="val 5352"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88" name="Google Shape;88;p16"/>
            <p:cNvSpPr/>
            <p:nvPr/>
          </p:nvSpPr>
          <p:spPr>
            <a:xfrm rot="1800000">
              <a:off x="7549810" y="2868613"/>
              <a:ext cx="1600094" cy="1389062"/>
            </a:xfrm>
            <a:prstGeom prst="hexagon">
              <a:avLst>
                <a:gd fmla="val 5352"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89" name="Google Shape;89;p16"/>
            <p:cNvSpPr/>
            <p:nvPr/>
          </p:nvSpPr>
          <p:spPr>
            <a:xfrm rot="1800000">
              <a:off x="8306998" y="4056063"/>
              <a:ext cx="1242930" cy="1387475"/>
            </a:xfrm>
            <a:custGeom>
              <a:rect b="b" l="l" r="r" t="t"/>
              <a:pathLst>
                <a:path extrusionOk="0" h="1388236" w="1243407">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529"/>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90" name="Google Shape;90;p16"/>
            <p:cNvSpPr/>
            <p:nvPr/>
          </p:nvSpPr>
          <p:spPr>
            <a:xfrm rot="1800000">
              <a:off x="8306998" y="1511300"/>
              <a:ext cx="1241343" cy="1389063"/>
            </a:xfrm>
            <a:custGeom>
              <a:rect b="b" l="l" r="r" t="t"/>
              <a:pathLst>
                <a:path extrusionOk="0" h="1388822" w="1241871">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91" name="Google Shape;91;p16"/>
          <p:cNvSpPr txBox="1"/>
          <p:nvPr/>
        </p:nvSpPr>
        <p:spPr>
          <a:xfrm>
            <a:off x="4560887" y="-22225"/>
            <a:ext cx="3679825" cy="6272212"/>
          </a:xfrm>
          <a:prstGeom prst="rect">
            <a:avLst/>
          </a:prstGeom>
          <a:solidFill>
            <a:srgbClr val="F5F5F5"/>
          </a:solidFill>
          <a:ln cap="flat" cmpd="sng" w="15875">
            <a:solidFill>
              <a:srgbClr val="8879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92" name="Google Shape;92;p16"/>
          <p:cNvSpPr txBox="1"/>
          <p:nvPr/>
        </p:nvSpPr>
        <p:spPr>
          <a:xfrm>
            <a:off x="4649787" y="-22225"/>
            <a:ext cx="3505200" cy="2312987"/>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93" name="Google Shape;93;p16"/>
          <p:cNvSpPr txBox="1"/>
          <p:nvPr/>
        </p:nvSpPr>
        <p:spPr>
          <a:xfrm>
            <a:off x="4651375" y="6088062"/>
            <a:ext cx="3505200" cy="8255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94" name="Google Shape;94;p16"/>
          <p:cNvSpPr txBox="1"/>
          <p:nvPr/>
        </p:nvSpPr>
        <p:spPr>
          <a:xfrm>
            <a:off x="4651375" y="6088062"/>
            <a:ext cx="3505200" cy="8255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95" name="Google Shape;95;p16"/>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1pPr>
            <a:lvl2pPr lvl="1"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2pPr>
            <a:lvl3pPr lvl="2"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3pPr>
            <a:lvl4pPr lvl="3"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4pPr>
            <a:lvl5pPr lvl="4"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96" name="Google Shape;96;p16"/>
          <p:cNvSpPr txBox="1"/>
          <p:nvPr>
            <p:ph idx="1" type="body"/>
          </p:nvPr>
        </p:nvSpPr>
        <p:spPr>
          <a:xfrm>
            <a:off x="1042987" y="2324100"/>
            <a:ext cx="6777037" cy="3508375"/>
          </a:xfrm>
          <a:prstGeom prst="rect">
            <a:avLst/>
          </a:prstGeom>
          <a:noFill/>
          <a:ln>
            <a:noFill/>
          </a:ln>
        </p:spPr>
        <p:txBody>
          <a:bodyPr anchorCtr="0" anchor="t" bIns="45700" lIns="91425" spcFirstLastPara="1" rIns="91425" wrap="square" tIns="45700">
            <a:noAutofit/>
          </a:bodyPr>
          <a:lstStyle>
            <a:lvl1pPr indent="-344424" lvl="0" marL="457200" marR="0" rtl="0" algn="l">
              <a:spcBef>
                <a:spcPts val="480"/>
              </a:spcBef>
              <a:spcAft>
                <a:spcPts val="0"/>
              </a:spcAft>
              <a:buClr>
                <a:schemeClr val="accent1"/>
              </a:buClr>
              <a:buSzPts val="1824"/>
              <a:buFont typeface="Noto Sans Symbols"/>
              <a:buChar char="🞇"/>
              <a:defRPr b="0" i="0" sz="2400" u="none" cap="none" strike="noStrike">
                <a:solidFill>
                  <a:schemeClr val="dk2"/>
                </a:solidFill>
                <a:latin typeface="Century Gothic"/>
                <a:ea typeface="Century Gothic"/>
                <a:cs typeface="Century Gothic"/>
                <a:sym typeface="Century Gothic"/>
              </a:defRPr>
            </a:lvl1pPr>
            <a:lvl2pPr indent="-334772" lvl="1" marL="914400" marR="0" rtl="0" algn="l">
              <a:spcBef>
                <a:spcPts val="440"/>
              </a:spcBef>
              <a:spcAft>
                <a:spcPts val="0"/>
              </a:spcAft>
              <a:buClr>
                <a:schemeClr val="accent1"/>
              </a:buClr>
              <a:buSzPts val="1672"/>
              <a:buFont typeface="Noto Sans Symbols"/>
              <a:buChar char="🞇"/>
              <a:defRPr b="0" i="0" sz="2200" u="none" cap="none" strike="noStrike">
                <a:solidFill>
                  <a:schemeClr val="dk2"/>
                </a:solidFill>
                <a:latin typeface="Century Gothic"/>
                <a:ea typeface="Century Gothic"/>
                <a:cs typeface="Century Gothic"/>
                <a:sym typeface="Century Gothic"/>
              </a:defRPr>
            </a:lvl2pPr>
            <a:lvl3pPr indent="-325119" lvl="2" marL="1371600" marR="0" rtl="0" algn="l">
              <a:spcBef>
                <a:spcPts val="400"/>
              </a:spcBef>
              <a:spcAft>
                <a:spcPts val="0"/>
              </a:spcAft>
              <a:buClr>
                <a:schemeClr val="accent1"/>
              </a:buClr>
              <a:buSzPts val="1520"/>
              <a:buFont typeface="Noto Sans Symbols"/>
              <a:buChar char="🞇"/>
              <a:defRPr b="0" i="0" sz="2000" u="none" cap="none" strike="noStrike">
                <a:solidFill>
                  <a:schemeClr val="dk2"/>
                </a:solidFill>
                <a:latin typeface="Century Gothic"/>
                <a:ea typeface="Century Gothic"/>
                <a:cs typeface="Century Gothic"/>
                <a:sym typeface="Century Gothic"/>
              </a:defRPr>
            </a:lvl3pPr>
            <a:lvl4pPr indent="-315467" lvl="3" marL="1828800" marR="0" rtl="0" algn="l">
              <a:spcBef>
                <a:spcPts val="360"/>
              </a:spcBef>
              <a:spcAft>
                <a:spcPts val="0"/>
              </a:spcAft>
              <a:buClr>
                <a:schemeClr val="accent1"/>
              </a:buClr>
              <a:buSzPts val="1368"/>
              <a:buFont typeface="Noto Sans Symbols"/>
              <a:buChar char="🞇"/>
              <a:defRPr b="0" i="0" sz="1800" u="none" cap="none" strike="noStrike">
                <a:solidFill>
                  <a:schemeClr val="dk2"/>
                </a:solidFill>
                <a:latin typeface="Century Gothic"/>
                <a:ea typeface="Century Gothic"/>
                <a:cs typeface="Century Gothic"/>
                <a:sym typeface="Century Gothic"/>
              </a:defRPr>
            </a:lvl4pPr>
            <a:lvl5pPr indent="-305816" lvl="4" marL="2286000" marR="0" rtl="0" algn="l">
              <a:spcBef>
                <a:spcPts val="320"/>
              </a:spcBef>
              <a:spcAft>
                <a:spcPts val="0"/>
              </a:spcAft>
              <a:buClr>
                <a:schemeClr val="accent1"/>
              </a:buClr>
              <a:buSzPts val="1216"/>
              <a:buFont typeface="Noto Sans Symbols"/>
              <a:buChar char="🞇"/>
              <a:defRPr b="0" i="0" sz="1600" u="none" cap="none" strike="noStrike">
                <a:solidFill>
                  <a:schemeClr val="dk2"/>
                </a:solidFill>
                <a:latin typeface="Century Gothic"/>
                <a:ea typeface="Century Gothic"/>
                <a:cs typeface="Century Gothic"/>
                <a:sym typeface="Century Gothic"/>
              </a:defRPr>
            </a:lvl5pPr>
            <a:lvl6pPr indent="-296164" lvl="5" marL="27432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6pPr>
            <a:lvl7pPr indent="-296164" lvl="6" marL="32004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7pPr>
            <a:lvl8pPr indent="-296164" lvl="7" marL="36576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8pPr>
            <a:lvl9pPr indent="-296164" lvl="8" marL="41148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9pPr>
          </a:lstStyle>
          <a:p/>
        </p:txBody>
      </p:sp>
      <p:sp>
        <p:nvSpPr>
          <p:cNvPr id="97" name="Google Shape;97;p16"/>
          <p:cNvSpPr txBox="1"/>
          <p:nvPr>
            <p:ph idx="10" type="dt"/>
          </p:nvPr>
        </p:nvSpPr>
        <p:spPr>
          <a:xfrm>
            <a:off x="4738687" y="1516062"/>
            <a:ext cx="2133600" cy="752475"/>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2pPr>
            <a:lvl3pPr lvl="2"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3pPr>
            <a:lvl4pPr lvl="3"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4pPr>
            <a:lvl5pPr lvl="4"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5pPr>
            <a:lvl6pPr lvl="5"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6pPr>
            <a:lvl7pPr lvl="6"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7pPr>
            <a:lvl8pPr lvl="7"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8pPr>
            <a:lvl9pPr lvl="8"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9pPr>
          </a:lstStyle>
          <a:p/>
        </p:txBody>
      </p:sp>
      <p:sp>
        <p:nvSpPr>
          <p:cNvPr id="98" name="Google Shape;98;p16"/>
          <p:cNvSpPr txBox="1"/>
          <p:nvPr>
            <p:ph idx="11" type="ftr"/>
          </p:nvPr>
        </p:nvSpPr>
        <p:spPr>
          <a:xfrm>
            <a:off x="5303837" y="5719762"/>
            <a:ext cx="2830512" cy="365125"/>
          </a:xfrm>
          <a:prstGeom prst="rect">
            <a:avLst/>
          </a:prstGeom>
          <a:noFill/>
          <a:ln>
            <a:noFill/>
          </a:ln>
        </p:spPr>
        <p:txBody>
          <a:bodyPr anchorCtr="0" anchor="ctr" bIns="45700" lIns="91425" spcFirstLastPara="1" rIns="91425" wrap="square" tIns="45700">
            <a:normAutofit/>
          </a:bodyPr>
          <a:lstStyle>
            <a:lvl1pPr lvl="0" marR="0" rtl="0" algn="l">
              <a:lnSpc>
                <a:spcPct val="100000"/>
              </a:lnSpc>
              <a:spcBef>
                <a:spcPts val="0"/>
              </a:spcBef>
              <a:spcAft>
                <a:spcPts val="0"/>
              </a:spcAft>
              <a:buSzPts val="1400"/>
              <a:buNone/>
              <a:defRPr b="0" i="0" sz="18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2pPr>
            <a:lvl3pPr lvl="2"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3pPr>
            <a:lvl4pPr lvl="3"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4pPr>
            <a:lvl5pPr lvl="4"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5pPr>
            <a:lvl6pPr lvl="5"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6pPr>
            <a:lvl7pPr lvl="6"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7pPr>
            <a:lvl8pPr lvl="7"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8pPr>
            <a:lvl9pPr lvl="8"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9pPr>
          </a:lstStyle>
          <a:p/>
        </p:txBody>
      </p:sp>
      <p:sp>
        <p:nvSpPr>
          <p:cNvPr id="99" name="Google Shape;99;p16"/>
          <p:cNvSpPr txBox="1"/>
          <p:nvPr>
            <p:ph idx="12" type="sldNum"/>
          </p:nvPr>
        </p:nvSpPr>
        <p:spPr>
          <a:xfrm>
            <a:off x="4649787" y="5719762"/>
            <a:ext cx="642937" cy="365125"/>
          </a:xfrm>
          <a:prstGeom prst="rect">
            <a:avLst/>
          </a:prstGeom>
          <a:noFill/>
          <a:ln>
            <a:noFill/>
          </a:ln>
        </p:spPr>
        <p:txBody>
          <a:bodyPr anchorCtr="0" anchor="ctr" bIns="45700" lIns="91425" spcFirstLastPara="1" rIns="91425" wrap="square" tIns="45700">
            <a:noAutofit/>
          </a:bodyPr>
          <a:lstStyle>
            <a:lvl1pPr indent="0" lvl="0" marL="0" marR="0" rtl="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1pPr>
            <a:lvl2pPr indent="0" lvl="1" marL="0" marR="0" rtl="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2pPr>
            <a:lvl3pPr indent="0" lvl="2" marL="0" marR="0" rtl="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3pPr>
            <a:lvl4pPr indent="0" lvl="3" marL="0" marR="0" rtl="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4pPr>
            <a:lvl5pPr indent="0" lvl="4" marL="0" marR="0" rtl="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5pPr>
            <a:lvl6pPr indent="0" lvl="5" marL="0" marR="0" rtl="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6pPr>
            <a:lvl7pPr indent="0" lvl="6" marL="0" marR="0" rtl="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7pPr>
            <a:lvl8pPr indent="0" lvl="7" marL="0" marR="0" rtl="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8pPr>
            <a:lvl9pPr indent="0" lvl="8" marL="0" marR="0" rtl="0" algn="l">
              <a:lnSpc>
                <a:spcPct val="100000"/>
              </a:lnSpc>
              <a:spcBef>
                <a:spcPts val="0"/>
              </a:spcBef>
              <a:spcAft>
                <a:spcPts val="0"/>
              </a:spcAft>
              <a:buClr>
                <a:schemeClr val="accent1"/>
              </a:buClr>
              <a:buSzPts val="1200"/>
              <a:buFont typeface="Verdana"/>
              <a:buNone/>
              <a:defRPr b="0" i="0" sz="1200" u="none">
                <a:solidFill>
                  <a:schemeClr val="accent1"/>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BB2B40"/>
            </a:gs>
            <a:gs pos="100000">
              <a:srgbClr val="BB2B40"/>
            </a:gs>
          </a:gsLst>
          <a:lin ang="5400000" scaled="0"/>
        </a:gradFill>
      </p:bgPr>
    </p:bg>
    <p:spTree>
      <p:nvGrpSpPr>
        <p:cNvPr id="106" name="Shape 106"/>
        <p:cNvGrpSpPr/>
        <p:nvPr/>
      </p:nvGrpSpPr>
      <p:grpSpPr>
        <a:xfrm>
          <a:off x="0" y="0"/>
          <a:ext cx="0" cy="0"/>
          <a:chOff x="0" y="0"/>
          <a:chExt cx="0" cy="0"/>
        </a:xfrm>
      </p:grpSpPr>
      <p:grpSp>
        <p:nvGrpSpPr>
          <p:cNvPr id="107" name="Google Shape;107;p18"/>
          <p:cNvGrpSpPr/>
          <p:nvPr/>
        </p:nvGrpSpPr>
        <p:grpSpPr>
          <a:xfrm>
            <a:off x="-567149" y="0"/>
            <a:ext cx="10458962" cy="7117349"/>
            <a:chOff x="-644736" y="0"/>
            <a:chExt cx="10458272" cy="7117349"/>
          </a:xfrm>
        </p:grpSpPr>
        <p:grpSp>
          <p:nvGrpSpPr>
            <p:cNvPr id="108" name="Google Shape;108;p18"/>
            <p:cNvGrpSpPr/>
            <p:nvPr/>
          </p:nvGrpSpPr>
          <p:grpSpPr>
            <a:xfrm>
              <a:off x="159" y="0"/>
              <a:ext cx="9143396" cy="6858000"/>
              <a:chOff x="159" y="0"/>
              <a:chExt cx="9143396" cy="6858000"/>
            </a:xfrm>
          </p:grpSpPr>
          <p:grpSp>
            <p:nvGrpSpPr>
              <p:cNvPr id="109" name="Google Shape;109;p18"/>
              <p:cNvGrpSpPr/>
              <p:nvPr/>
            </p:nvGrpSpPr>
            <p:grpSpPr>
              <a:xfrm>
                <a:off x="159" y="0"/>
                <a:ext cx="2514434" cy="6858000"/>
                <a:chOff x="159" y="0"/>
                <a:chExt cx="2514434" cy="6858000"/>
              </a:xfrm>
            </p:grpSpPr>
            <p:sp>
              <p:nvSpPr>
                <p:cNvPr id="110" name="Google Shape;110;p18"/>
                <p:cNvSpPr txBox="1"/>
                <p:nvPr/>
              </p:nvSpPr>
              <p:spPr>
                <a:xfrm>
                  <a:off x="914499"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11" name="Google Shape;111;p18"/>
                <p:cNvSpPr txBox="1"/>
                <p:nvPr/>
              </p:nvSpPr>
              <p:spPr>
                <a:xfrm>
                  <a:off x="159"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12" name="Google Shape;112;p18"/>
                <p:cNvSpPr txBox="1"/>
                <p:nvPr/>
              </p:nvSpPr>
              <p:spPr>
                <a:xfrm>
                  <a:off x="228744"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113" name="Google Shape;113;p18"/>
              <p:cNvGrpSpPr/>
              <p:nvPr/>
            </p:nvGrpSpPr>
            <p:grpSpPr>
              <a:xfrm>
                <a:off x="422406" y="0"/>
                <a:ext cx="2514434" cy="6858000"/>
                <a:chOff x="-504" y="0"/>
                <a:chExt cx="2514434" cy="6858000"/>
              </a:xfrm>
            </p:grpSpPr>
            <p:sp>
              <p:nvSpPr>
                <p:cNvPr id="114" name="Google Shape;114;p18"/>
                <p:cNvSpPr txBox="1"/>
                <p:nvPr/>
              </p:nvSpPr>
              <p:spPr>
                <a:xfrm>
                  <a:off x="913836"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15" name="Google Shape;115;p18"/>
                <p:cNvSpPr txBox="1"/>
                <p:nvPr/>
              </p:nvSpPr>
              <p:spPr>
                <a:xfrm>
                  <a:off x="-504"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16" name="Google Shape;116;p18"/>
                <p:cNvSpPr txBox="1"/>
                <p:nvPr/>
              </p:nvSpPr>
              <p:spPr>
                <a:xfrm>
                  <a:off x="228081"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117" name="Google Shape;117;p18"/>
              <p:cNvGrpSpPr/>
              <p:nvPr/>
            </p:nvGrpSpPr>
            <p:grpSpPr>
              <a:xfrm rot="10800000">
                <a:off x="6629121" y="0"/>
                <a:ext cx="2514434" cy="6858000"/>
                <a:chOff x="445" y="0"/>
                <a:chExt cx="2514434" cy="6858000"/>
              </a:xfrm>
            </p:grpSpPr>
            <p:sp>
              <p:nvSpPr>
                <p:cNvPr id="118" name="Google Shape;118;p18"/>
                <p:cNvSpPr txBox="1"/>
                <p:nvPr/>
              </p:nvSpPr>
              <p:spPr>
                <a:xfrm>
                  <a:off x="914785"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19" name="Google Shape;119;p18"/>
                <p:cNvSpPr txBox="1"/>
                <p:nvPr/>
              </p:nvSpPr>
              <p:spPr>
                <a:xfrm>
                  <a:off x="445"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20" name="Google Shape;120;p18"/>
                <p:cNvSpPr txBox="1"/>
                <p:nvPr/>
              </p:nvSpPr>
              <p:spPr>
                <a:xfrm>
                  <a:off x="229030"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121" name="Google Shape;121;p18"/>
              <p:cNvSpPr txBox="1"/>
              <p:nvPr/>
            </p:nvSpPr>
            <p:spPr>
              <a:xfrm>
                <a:off x="3809907" y="0"/>
                <a:ext cx="281921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22" name="Google Shape;122;p18"/>
              <p:cNvSpPr txBox="1"/>
              <p:nvPr/>
            </p:nvSpPr>
            <p:spPr>
              <a:xfrm>
                <a:off x="2895568"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23" name="Google Shape;123;p18"/>
              <p:cNvSpPr txBox="1"/>
              <p:nvPr/>
            </p:nvSpPr>
            <p:spPr>
              <a:xfrm>
                <a:off x="3124153"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124" name="Google Shape;124;p18"/>
            <p:cNvSpPr/>
            <p:nvPr/>
          </p:nvSpPr>
          <p:spPr>
            <a:xfrm>
              <a:off x="-12540" y="5035550"/>
              <a:ext cx="9144983" cy="1174750"/>
            </a:xfrm>
            <a:custGeom>
              <a:rect b="b" l="l" r="r" t="t"/>
              <a:pathLst>
                <a:path extrusionOk="0" h="1175655" w="914400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25" name="Google Shape;125;p18"/>
            <p:cNvSpPr/>
            <p:nvPr/>
          </p:nvSpPr>
          <p:spPr>
            <a:xfrm>
              <a:off x="-12540" y="3467100"/>
              <a:ext cx="9144983" cy="890588"/>
            </a:xfrm>
            <a:custGeom>
              <a:rect b="b" l="l" r="r" t="t"/>
              <a:pathLst>
                <a:path extrusionOk="0" h="890650" w="914400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26" name="Google Shape;126;p18"/>
            <p:cNvSpPr/>
            <p:nvPr/>
          </p:nvSpPr>
          <p:spPr>
            <a:xfrm>
              <a:off x="-23653" y="5640388"/>
              <a:ext cx="3004940" cy="1211262"/>
            </a:xfrm>
            <a:custGeom>
              <a:rect b="b" l="l" r="r" t="t"/>
              <a:pathLst>
                <a:path extrusionOk="0" h="1211283" w="3004457">
                  <a:moveTo>
                    <a:pt x="0" y="0"/>
                  </a:moveTo>
                  <a:cubicBezTo>
                    <a:pt x="1103415" y="501732"/>
                    <a:pt x="2206831" y="1003465"/>
                    <a:pt x="3004457" y="1211283"/>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27" name="Google Shape;127;p18"/>
            <p:cNvSpPr/>
            <p:nvPr/>
          </p:nvSpPr>
          <p:spPr>
            <a:xfrm>
              <a:off x="-12540" y="5284788"/>
              <a:ext cx="9144983" cy="1477962"/>
            </a:xfrm>
            <a:custGeom>
              <a:rect b="b" l="l" r="r" t="t"/>
              <a:pathLst>
                <a:path extrusionOk="0" h="1478478" w="914400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28" name="Google Shape;128;p18"/>
            <p:cNvSpPr/>
            <p:nvPr/>
          </p:nvSpPr>
          <p:spPr>
            <a:xfrm>
              <a:off x="2136793" y="5132388"/>
              <a:ext cx="6982951" cy="1719262"/>
            </a:xfrm>
            <a:custGeom>
              <a:rect b="b" l="l" r="r" t="t"/>
              <a:pathLst>
                <a:path extrusionOk="0" h="1719942" w="6982691">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29" name="Google Shape;129;p18"/>
            <p:cNvSpPr/>
            <p:nvPr/>
          </p:nvSpPr>
          <p:spPr>
            <a:xfrm rot="1800000">
              <a:off x="2995573" y="2859088"/>
              <a:ext cx="1601682" cy="1389062"/>
            </a:xfrm>
            <a:prstGeom prst="hexagon">
              <a:avLst>
                <a:gd fmla="val 5347"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30" name="Google Shape;130;p18"/>
            <p:cNvSpPr/>
            <p:nvPr/>
          </p:nvSpPr>
          <p:spPr>
            <a:xfrm rot="1800000">
              <a:off x="3719425" y="4125913"/>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31" name="Google Shape;131;p18"/>
            <p:cNvSpPr/>
            <p:nvPr/>
          </p:nvSpPr>
          <p:spPr>
            <a:xfrm rot="1800000">
              <a:off x="3728949" y="1592263"/>
              <a:ext cx="1601682"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32" name="Google Shape;132;p18"/>
            <p:cNvSpPr/>
            <p:nvPr/>
          </p:nvSpPr>
          <p:spPr>
            <a:xfrm rot="1800000">
              <a:off x="2976524" y="325438"/>
              <a:ext cx="1601682" cy="1389062"/>
            </a:xfrm>
            <a:prstGeom prst="hexagon">
              <a:avLst>
                <a:gd fmla="val 5347" name="adj"/>
                <a:gd fmla="val 115470" name="vf"/>
              </a:avLst>
            </a:prstGeom>
            <a:solidFill>
              <a:schemeClr val="lt1">
                <a:alpha val="3529"/>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33" name="Google Shape;133;p18"/>
            <p:cNvSpPr/>
            <p:nvPr/>
          </p:nvSpPr>
          <p:spPr>
            <a:xfrm rot="1800000">
              <a:off x="4462326" y="5383213"/>
              <a:ext cx="1601682" cy="1389062"/>
            </a:xfrm>
            <a:prstGeom prst="hexagon">
              <a:avLst>
                <a:gd fmla="val 5347" name="adj"/>
                <a:gd fmla="val 115470" name="vf"/>
              </a:avLst>
            </a:prstGeom>
            <a:solidFill>
              <a:schemeClr val="lt1">
                <a:alpha val="549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34" name="Google Shape;134;p18"/>
            <p:cNvSpPr/>
            <p:nvPr/>
          </p:nvSpPr>
          <p:spPr>
            <a:xfrm rot="1800000">
              <a:off x="-382404" y="4202113"/>
              <a:ext cx="1261980" cy="1387475"/>
            </a:xfrm>
            <a:custGeom>
              <a:rect b="b" l="l" r="r" t="t"/>
              <a:pathLst>
                <a:path extrusionOk="0" h="1388236" w="1261499">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35" name="Google Shape;135;p18"/>
            <p:cNvSpPr/>
            <p:nvPr/>
          </p:nvSpPr>
          <p:spPr>
            <a:xfrm rot="1800000">
              <a:off x="23969" y="5402263"/>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36" name="Google Shape;136;p18"/>
            <p:cNvSpPr/>
            <p:nvPr/>
          </p:nvSpPr>
          <p:spPr>
            <a:xfrm rot="1800000">
              <a:off x="52542" y="2849563"/>
              <a:ext cx="1601682"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37" name="Google Shape;137;p18"/>
            <p:cNvSpPr/>
            <p:nvPr/>
          </p:nvSpPr>
          <p:spPr>
            <a:xfrm rot="1800000">
              <a:off x="776394" y="4125913"/>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38" name="Google Shape;138;p18"/>
            <p:cNvSpPr/>
            <p:nvPr/>
          </p:nvSpPr>
          <p:spPr>
            <a:xfrm rot="1800000">
              <a:off x="1509771" y="5411788"/>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39" name="Google Shape;139;p18"/>
            <p:cNvSpPr/>
            <p:nvPr/>
          </p:nvSpPr>
          <p:spPr>
            <a:xfrm rot="1800000">
              <a:off x="1528820" y="2859088"/>
              <a:ext cx="1601682"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40" name="Google Shape;140;p18"/>
            <p:cNvSpPr/>
            <p:nvPr/>
          </p:nvSpPr>
          <p:spPr>
            <a:xfrm rot="1800000">
              <a:off x="795443" y="1563688"/>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41" name="Google Shape;141;p18"/>
            <p:cNvSpPr/>
            <p:nvPr/>
          </p:nvSpPr>
          <p:spPr>
            <a:xfrm rot="1800000">
              <a:off x="6806909" y="4144963"/>
              <a:ext cx="1600094" cy="1389062"/>
            </a:xfrm>
            <a:prstGeom prst="hexagon">
              <a:avLst>
                <a:gd fmla="val 5352"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42" name="Google Shape;142;p18"/>
            <p:cNvSpPr/>
            <p:nvPr/>
          </p:nvSpPr>
          <p:spPr>
            <a:xfrm rot="1800000">
              <a:off x="7549810" y="5421313"/>
              <a:ext cx="1600094" cy="1389062"/>
            </a:xfrm>
            <a:prstGeom prst="hexagon">
              <a:avLst>
                <a:gd fmla="val 5352"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43" name="Google Shape;143;p18"/>
            <p:cNvSpPr/>
            <p:nvPr/>
          </p:nvSpPr>
          <p:spPr>
            <a:xfrm rot="1800000">
              <a:off x="7549810" y="2868613"/>
              <a:ext cx="1600094" cy="1389062"/>
            </a:xfrm>
            <a:prstGeom prst="hexagon">
              <a:avLst>
                <a:gd fmla="val 5352"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44" name="Google Shape;144;p18"/>
            <p:cNvSpPr/>
            <p:nvPr/>
          </p:nvSpPr>
          <p:spPr>
            <a:xfrm rot="1800000">
              <a:off x="8306997" y="4056063"/>
              <a:ext cx="1242931" cy="1387475"/>
            </a:xfrm>
            <a:custGeom>
              <a:rect b="b" l="l" r="r" t="t"/>
              <a:pathLst>
                <a:path extrusionOk="0" h="1388236" w="1243407">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529"/>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45" name="Google Shape;145;p18"/>
            <p:cNvSpPr/>
            <p:nvPr/>
          </p:nvSpPr>
          <p:spPr>
            <a:xfrm rot="1800000">
              <a:off x="8306997" y="1511300"/>
              <a:ext cx="1241343" cy="1389063"/>
            </a:xfrm>
            <a:custGeom>
              <a:rect b="b" l="l" r="r" t="t"/>
              <a:pathLst>
                <a:path extrusionOk="0" h="1388822" w="1241871">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146" name="Google Shape;146;p18"/>
          <p:cNvSpPr txBox="1"/>
          <p:nvPr/>
        </p:nvSpPr>
        <p:spPr>
          <a:xfrm>
            <a:off x="457200" y="333375"/>
            <a:ext cx="8229600" cy="6186487"/>
          </a:xfrm>
          <a:prstGeom prst="rect">
            <a:avLst/>
          </a:prstGeom>
          <a:solidFill>
            <a:schemeClr val="l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47" name="Google Shape;147;p18"/>
          <p:cNvSpPr txBox="1"/>
          <p:nvPr/>
        </p:nvSpPr>
        <p:spPr>
          <a:xfrm>
            <a:off x="4560887" y="-22225"/>
            <a:ext cx="3679825" cy="700087"/>
          </a:xfrm>
          <a:prstGeom prst="rect">
            <a:avLst/>
          </a:prstGeom>
          <a:solidFill>
            <a:srgbClr val="F5F5F5"/>
          </a:solidFill>
          <a:ln cap="flat" cmpd="sng" w="15875">
            <a:solidFill>
              <a:srgbClr val="8879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48" name="Google Shape;148;p18"/>
          <p:cNvSpPr txBox="1"/>
          <p:nvPr/>
        </p:nvSpPr>
        <p:spPr>
          <a:xfrm>
            <a:off x="4649787" y="-22225"/>
            <a:ext cx="3505200" cy="623887"/>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149" name="Google Shape;149;p18"/>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1pPr>
            <a:lvl2pPr lvl="1"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2pPr>
            <a:lvl3pPr lvl="2"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3pPr>
            <a:lvl4pPr lvl="3"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4pPr>
            <a:lvl5pPr lvl="4"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150" name="Google Shape;150;p18"/>
          <p:cNvSpPr txBox="1"/>
          <p:nvPr>
            <p:ph idx="1" type="body"/>
          </p:nvPr>
        </p:nvSpPr>
        <p:spPr>
          <a:xfrm>
            <a:off x="1042987" y="2324100"/>
            <a:ext cx="6777037" cy="3508375"/>
          </a:xfrm>
          <a:prstGeom prst="rect">
            <a:avLst/>
          </a:prstGeom>
          <a:noFill/>
          <a:ln>
            <a:noFill/>
          </a:ln>
        </p:spPr>
        <p:txBody>
          <a:bodyPr anchorCtr="0" anchor="t" bIns="45700" lIns="91425" spcFirstLastPara="1" rIns="91425" wrap="square" tIns="45700">
            <a:noAutofit/>
          </a:bodyPr>
          <a:lstStyle>
            <a:lvl1pPr indent="-344424" lvl="0" marL="457200" marR="0" rtl="0" algn="l">
              <a:spcBef>
                <a:spcPts val="480"/>
              </a:spcBef>
              <a:spcAft>
                <a:spcPts val="0"/>
              </a:spcAft>
              <a:buClr>
                <a:schemeClr val="accent1"/>
              </a:buClr>
              <a:buSzPts val="1824"/>
              <a:buFont typeface="Noto Sans Symbols"/>
              <a:buChar char="🞇"/>
              <a:defRPr b="0" i="0" sz="2400" u="none" cap="none" strike="noStrike">
                <a:solidFill>
                  <a:schemeClr val="dk2"/>
                </a:solidFill>
                <a:latin typeface="Century Gothic"/>
                <a:ea typeface="Century Gothic"/>
                <a:cs typeface="Century Gothic"/>
                <a:sym typeface="Century Gothic"/>
              </a:defRPr>
            </a:lvl1pPr>
            <a:lvl2pPr indent="-334772" lvl="1" marL="914400" marR="0" rtl="0" algn="l">
              <a:spcBef>
                <a:spcPts val="440"/>
              </a:spcBef>
              <a:spcAft>
                <a:spcPts val="0"/>
              </a:spcAft>
              <a:buClr>
                <a:schemeClr val="accent1"/>
              </a:buClr>
              <a:buSzPts val="1672"/>
              <a:buFont typeface="Noto Sans Symbols"/>
              <a:buChar char="🞇"/>
              <a:defRPr b="0" i="0" sz="2200" u="none" cap="none" strike="noStrike">
                <a:solidFill>
                  <a:schemeClr val="dk2"/>
                </a:solidFill>
                <a:latin typeface="Century Gothic"/>
                <a:ea typeface="Century Gothic"/>
                <a:cs typeface="Century Gothic"/>
                <a:sym typeface="Century Gothic"/>
              </a:defRPr>
            </a:lvl2pPr>
            <a:lvl3pPr indent="-325119" lvl="2" marL="1371600" marR="0" rtl="0" algn="l">
              <a:spcBef>
                <a:spcPts val="400"/>
              </a:spcBef>
              <a:spcAft>
                <a:spcPts val="0"/>
              </a:spcAft>
              <a:buClr>
                <a:schemeClr val="accent1"/>
              </a:buClr>
              <a:buSzPts val="1520"/>
              <a:buFont typeface="Noto Sans Symbols"/>
              <a:buChar char="🞇"/>
              <a:defRPr b="0" i="0" sz="2000" u="none" cap="none" strike="noStrike">
                <a:solidFill>
                  <a:schemeClr val="dk2"/>
                </a:solidFill>
                <a:latin typeface="Century Gothic"/>
                <a:ea typeface="Century Gothic"/>
                <a:cs typeface="Century Gothic"/>
                <a:sym typeface="Century Gothic"/>
              </a:defRPr>
            </a:lvl3pPr>
            <a:lvl4pPr indent="-315467" lvl="3" marL="1828800" marR="0" rtl="0" algn="l">
              <a:spcBef>
                <a:spcPts val="360"/>
              </a:spcBef>
              <a:spcAft>
                <a:spcPts val="0"/>
              </a:spcAft>
              <a:buClr>
                <a:schemeClr val="accent1"/>
              </a:buClr>
              <a:buSzPts val="1368"/>
              <a:buFont typeface="Noto Sans Symbols"/>
              <a:buChar char="🞇"/>
              <a:defRPr b="0" i="0" sz="1800" u="none" cap="none" strike="noStrike">
                <a:solidFill>
                  <a:schemeClr val="dk2"/>
                </a:solidFill>
                <a:latin typeface="Century Gothic"/>
                <a:ea typeface="Century Gothic"/>
                <a:cs typeface="Century Gothic"/>
                <a:sym typeface="Century Gothic"/>
              </a:defRPr>
            </a:lvl4pPr>
            <a:lvl5pPr indent="-305816" lvl="4" marL="2286000" marR="0" rtl="0" algn="l">
              <a:spcBef>
                <a:spcPts val="320"/>
              </a:spcBef>
              <a:spcAft>
                <a:spcPts val="0"/>
              </a:spcAft>
              <a:buClr>
                <a:schemeClr val="accent1"/>
              </a:buClr>
              <a:buSzPts val="1216"/>
              <a:buFont typeface="Noto Sans Symbols"/>
              <a:buChar char="🞇"/>
              <a:defRPr b="0" i="0" sz="1600" u="none" cap="none" strike="noStrike">
                <a:solidFill>
                  <a:schemeClr val="dk2"/>
                </a:solidFill>
                <a:latin typeface="Century Gothic"/>
                <a:ea typeface="Century Gothic"/>
                <a:cs typeface="Century Gothic"/>
                <a:sym typeface="Century Gothic"/>
              </a:defRPr>
            </a:lvl5pPr>
            <a:lvl6pPr indent="-296164" lvl="5" marL="27432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6pPr>
            <a:lvl7pPr indent="-296164" lvl="6" marL="32004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7pPr>
            <a:lvl8pPr indent="-296164" lvl="7" marL="36576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8pPr>
            <a:lvl9pPr indent="-296164" lvl="8" marL="41148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9pPr>
          </a:lstStyle>
          <a:p/>
        </p:txBody>
      </p:sp>
      <p:sp>
        <p:nvSpPr>
          <p:cNvPr id="151" name="Google Shape;151;p18"/>
          <p:cNvSpPr txBox="1"/>
          <p:nvPr>
            <p:ph idx="10" type="dt"/>
          </p:nvPr>
        </p:nvSpPr>
        <p:spPr>
          <a:xfrm>
            <a:off x="5997575" y="223837"/>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2pPr>
            <a:lvl3pPr lvl="2"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3pPr>
            <a:lvl4pPr lvl="3"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4pPr>
            <a:lvl5pPr lvl="4"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5pPr>
            <a:lvl6pPr lvl="5"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6pPr>
            <a:lvl7pPr lvl="6"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7pPr>
            <a:lvl8pPr lvl="7"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8pPr>
            <a:lvl9pPr lvl="8"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9pPr>
          </a:lstStyle>
          <a:p/>
        </p:txBody>
      </p:sp>
      <p:sp>
        <p:nvSpPr>
          <p:cNvPr id="152" name="Google Shape;152;p18"/>
          <p:cNvSpPr txBox="1"/>
          <p:nvPr>
            <p:ph idx="11" type="ftr"/>
          </p:nvPr>
        </p:nvSpPr>
        <p:spPr>
          <a:xfrm>
            <a:off x="4641850" y="5851525"/>
            <a:ext cx="3502025"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2pPr>
            <a:lvl3pPr lvl="2"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3pPr>
            <a:lvl4pPr lvl="3"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4pPr>
            <a:lvl5pPr lvl="4"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5pPr>
            <a:lvl6pPr lvl="5"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6pPr>
            <a:lvl7pPr lvl="6"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7pPr>
            <a:lvl8pPr lvl="7"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8pPr>
            <a:lvl9pPr lvl="8"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9pPr>
          </a:lstStyle>
          <a:p/>
        </p:txBody>
      </p:sp>
      <p:sp>
        <p:nvSpPr>
          <p:cNvPr id="153" name="Google Shape;153;p18"/>
          <p:cNvSpPr txBox="1"/>
          <p:nvPr>
            <p:ph idx="12" type="sldNum"/>
          </p:nvPr>
        </p:nvSpPr>
        <p:spPr>
          <a:xfrm>
            <a:off x="4649787" y="223837"/>
            <a:ext cx="1331912" cy="365125"/>
          </a:xfrm>
          <a:prstGeom prst="rect">
            <a:avLst/>
          </a:prstGeom>
          <a:noFill/>
          <a:ln>
            <a:noFill/>
          </a:ln>
        </p:spPr>
        <p:txBody>
          <a:bodyPr anchorCtr="0" anchor="ctr" bIns="45700" lIns="91425" spcFirstLastPara="1" rIns="91425" wrap="square" tIns="45700">
            <a:noAutofit/>
          </a:bodyPr>
          <a:lstStyle>
            <a:lvl1pPr indent="0" lvl="0"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1pPr>
            <a:lvl2pPr indent="0" lvl="1"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2pPr>
            <a:lvl3pPr indent="0" lvl="2"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3pPr>
            <a:lvl4pPr indent="0" lvl="3"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4pPr>
            <a:lvl5pPr indent="0" lvl="4"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5pPr>
            <a:lvl6pPr indent="0" lvl="5"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6pPr>
            <a:lvl7pPr indent="0" lvl="6"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7pPr>
            <a:lvl8pPr indent="0" lvl="7"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8pPr>
            <a:lvl9pPr indent="0" lvl="8"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BB2B40"/>
            </a:gs>
            <a:gs pos="100000">
              <a:srgbClr val="BB2B40"/>
            </a:gs>
          </a:gsLst>
          <a:lin ang="5400000" scaled="0"/>
        </a:gradFill>
      </p:bgPr>
    </p:bg>
    <p:spTree>
      <p:nvGrpSpPr>
        <p:cNvPr id="203" name="Shape 203"/>
        <p:cNvGrpSpPr/>
        <p:nvPr/>
      </p:nvGrpSpPr>
      <p:grpSpPr>
        <a:xfrm>
          <a:off x="0" y="0"/>
          <a:ext cx="0" cy="0"/>
          <a:chOff x="0" y="0"/>
          <a:chExt cx="0" cy="0"/>
        </a:xfrm>
      </p:grpSpPr>
      <p:grpSp>
        <p:nvGrpSpPr>
          <p:cNvPr id="204" name="Google Shape;204;p27"/>
          <p:cNvGrpSpPr/>
          <p:nvPr/>
        </p:nvGrpSpPr>
        <p:grpSpPr>
          <a:xfrm>
            <a:off x="-567149" y="0"/>
            <a:ext cx="10458962" cy="7117349"/>
            <a:chOff x="-644736" y="0"/>
            <a:chExt cx="10458272" cy="7117349"/>
          </a:xfrm>
        </p:grpSpPr>
        <p:grpSp>
          <p:nvGrpSpPr>
            <p:cNvPr id="205" name="Google Shape;205;p27"/>
            <p:cNvGrpSpPr/>
            <p:nvPr/>
          </p:nvGrpSpPr>
          <p:grpSpPr>
            <a:xfrm>
              <a:off x="159" y="0"/>
              <a:ext cx="9143396" cy="6858000"/>
              <a:chOff x="159" y="0"/>
              <a:chExt cx="9143396" cy="6858000"/>
            </a:xfrm>
          </p:grpSpPr>
          <p:grpSp>
            <p:nvGrpSpPr>
              <p:cNvPr id="206" name="Google Shape;206;p27"/>
              <p:cNvGrpSpPr/>
              <p:nvPr/>
            </p:nvGrpSpPr>
            <p:grpSpPr>
              <a:xfrm>
                <a:off x="159" y="0"/>
                <a:ext cx="2514434" cy="6858000"/>
                <a:chOff x="159" y="0"/>
                <a:chExt cx="2514434" cy="6858000"/>
              </a:xfrm>
            </p:grpSpPr>
            <p:sp>
              <p:nvSpPr>
                <p:cNvPr id="207" name="Google Shape;207;p27"/>
                <p:cNvSpPr txBox="1"/>
                <p:nvPr/>
              </p:nvSpPr>
              <p:spPr>
                <a:xfrm>
                  <a:off x="914499"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08" name="Google Shape;208;p27"/>
                <p:cNvSpPr txBox="1"/>
                <p:nvPr/>
              </p:nvSpPr>
              <p:spPr>
                <a:xfrm>
                  <a:off x="159"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09" name="Google Shape;209;p27"/>
                <p:cNvSpPr txBox="1"/>
                <p:nvPr/>
              </p:nvSpPr>
              <p:spPr>
                <a:xfrm>
                  <a:off x="228744"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210" name="Google Shape;210;p27"/>
              <p:cNvGrpSpPr/>
              <p:nvPr/>
            </p:nvGrpSpPr>
            <p:grpSpPr>
              <a:xfrm>
                <a:off x="422406" y="0"/>
                <a:ext cx="2514434" cy="6858000"/>
                <a:chOff x="-504" y="0"/>
                <a:chExt cx="2514434" cy="6858000"/>
              </a:xfrm>
            </p:grpSpPr>
            <p:sp>
              <p:nvSpPr>
                <p:cNvPr id="211" name="Google Shape;211;p27"/>
                <p:cNvSpPr txBox="1"/>
                <p:nvPr/>
              </p:nvSpPr>
              <p:spPr>
                <a:xfrm>
                  <a:off x="913836"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12" name="Google Shape;212;p27"/>
                <p:cNvSpPr txBox="1"/>
                <p:nvPr/>
              </p:nvSpPr>
              <p:spPr>
                <a:xfrm>
                  <a:off x="-504"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13" name="Google Shape;213;p27"/>
                <p:cNvSpPr txBox="1"/>
                <p:nvPr/>
              </p:nvSpPr>
              <p:spPr>
                <a:xfrm>
                  <a:off x="228081"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214" name="Google Shape;214;p27"/>
              <p:cNvGrpSpPr/>
              <p:nvPr/>
            </p:nvGrpSpPr>
            <p:grpSpPr>
              <a:xfrm rot="10800000">
                <a:off x="6629121" y="0"/>
                <a:ext cx="2514434" cy="6858000"/>
                <a:chOff x="445" y="0"/>
                <a:chExt cx="2514434" cy="6858000"/>
              </a:xfrm>
            </p:grpSpPr>
            <p:sp>
              <p:nvSpPr>
                <p:cNvPr id="215" name="Google Shape;215;p27"/>
                <p:cNvSpPr txBox="1"/>
                <p:nvPr/>
              </p:nvSpPr>
              <p:spPr>
                <a:xfrm>
                  <a:off x="914785"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16" name="Google Shape;216;p27"/>
                <p:cNvSpPr txBox="1"/>
                <p:nvPr/>
              </p:nvSpPr>
              <p:spPr>
                <a:xfrm>
                  <a:off x="445"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17" name="Google Shape;217;p27"/>
                <p:cNvSpPr txBox="1"/>
                <p:nvPr/>
              </p:nvSpPr>
              <p:spPr>
                <a:xfrm>
                  <a:off x="229030"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218" name="Google Shape;218;p27"/>
              <p:cNvSpPr txBox="1"/>
              <p:nvPr/>
            </p:nvSpPr>
            <p:spPr>
              <a:xfrm>
                <a:off x="3809907" y="0"/>
                <a:ext cx="281921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19" name="Google Shape;219;p27"/>
              <p:cNvSpPr txBox="1"/>
              <p:nvPr/>
            </p:nvSpPr>
            <p:spPr>
              <a:xfrm>
                <a:off x="2895568"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20" name="Google Shape;220;p27"/>
              <p:cNvSpPr txBox="1"/>
              <p:nvPr/>
            </p:nvSpPr>
            <p:spPr>
              <a:xfrm>
                <a:off x="3124153"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221" name="Google Shape;221;p27"/>
            <p:cNvSpPr/>
            <p:nvPr/>
          </p:nvSpPr>
          <p:spPr>
            <a:xfrm>
              <a:off x="-12540" y="5035550"/>
              <a:ext cx="9144983" cy="1174750"/>
            </a:xfrm>
            <a:custGeom>
              <a:rect b="b" l="l" r="r" t="t"/>
              <a:pathLst>
                <a:path extrusionOk="0" h="1175655" w="914400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22" name="Google Shape;222;p27"/>
            <p:cNvSpPr/>
            <p:nvPr/>
          </p:nvSpPr>
          <p:spPr>
            <a:xfrm>
              <a:off x="-12540" y="3467100"/>
              <a:ext cx="9144983" cy="890588"/>
            </a:xfrm>
            <a:custGeom>
              <a:rect b="b" l="l" r="r" t="t"/>
              <a:pathLst>
                <a:path extrusionOk="0" h="890650" w="914400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23" name="Google Shape;223;p27"/>
            <p:cNvSpPr/>
            <p:nvPr/>
          </p:nvSpPr>
          <p:spPr>
            <a:xfrm>
              <a:off x="-23653" y="5640388"/>
              <a:ext cx="3004940" cy="1211262"/>
            </a:xfrm>
            <a:custGeom>
              <a:rect b="b" l="l" r="r" t="t"/>
              <a:pathLst>
                <a:path extrusionOk="0" h="1211283" w="3004457">
                  <a:moveTo>
                    <a:pt x="0" y="0"/>
                  </a:moveTo>
                  <a:cubicBezTo>
                    <a:pt x="1103415" y="501732"/>
                    <a:pt x="2206831" y="1003465"/>
                    <a:pt x="3004457" y="1211283"/>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24" name="Google Shape;224;p27"/>
            <p:cNvSpPr/>
            <p:nvPr/>
          </p:nvSpPr>
          <p:spPr>
            <a:xfrm>
              <a:off x="-12540" y="5284788"/>
              <a:ext cx="9144983" cy="1477962"/>
            </a:xfrm>
            <a:custGeom>
              <a:rect b="b" l="l" r="r" t="t"/>
              <a:pathLst>
                <a:path extrusionOk="0" h="1478478" w="914400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25" name="Google Shape;225;p27"/>
            <p:cNvSpPr/>
            <p:nvPr/>
          </p:nvSpPr>
          <p:spPr>
            <a:xfrm>
              <a:off x="2136793" y="5132388"/>
              <a:ext cx="6982951" cy="1719262"/>
            </a:xfrm>
            <a:custGeom>
              <a:rect b="b" l="l" r="r" t="t"/>
              <a:pathLst>
                <a:path extrusionOk="0" h="1719942" w="6982691">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26" name="Google Shape;226;p27"/>
            <p:cNvSpPr/>
            <p:nvPr/>
          </p:nvSpPr>
          <p:spPr>
            <a:xfrm rot="1800000">
              <a:off x="2995573" y="2859088"/>
              <a:ext cx="1601682" cy="1389062"/>
            </a:xfrm>
            <a:prstGeom prst="hexagon">
              <a:avLst>
                <a:gd fmla="val 5347"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27" name="Google Shape;227;p27"/>
            <p:cNvSpPr/>
            <p:nvPr/>
          </p:nvSpPr>
          <p:spPr>
            <a:xfrm rot="1800000">
              <a:off x="3719425" y="4125913"/>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28" name="Google Shape;228;p27"/>
            <p:cNvSpPr/>
            <p:nvPr/>
          </p:nvSpPr>
          <p:spPr>
            <a:xfrm rot="1800000">
              <a:off x="3728949" y="1592263"/>
              <a:ext cx="1601682"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29" name="Google Shape;229;p27"/>
            <p:cNvSpPr/>
            <p:nvPr/>
          </p:nvSpPr>
          <p:spPr>
            <a:xfrm rot="1800000">
              <a:off x="2976524" y="325438"/>
              <a:ext cx="1601682" cy="1389062"/>
            </a:xfrm>
            <a:prstGeom prst="hexagon">
              <a:avLst>
                <a:gd fmla="val 5347" name="adj"/>
                <a:gd fmla="val 115470" name="vf"/>
              </a:avLst>
            </a:prstGeom>
            <a:solidFill>
              <a:schemeClr val="lt1">
                <a:alpha val="3529"/>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30" name="Google Shape;230;p27"/>
            <p:cNvSpPr/>
            <p:nvPr/>
          </p:nvSpPr>
          <p:spPr>
            <a:xfrm rot="1800000">
              <a:off x="4462326" y="5383213"/>
              <a:ext cx="1601682" cy="1389062"/>
            </a:xfrm>
            <a:prstGeom prst="hexagon">
              <a:avLst>
                <a:gd fmla="val 5347" name="adj"/>
                <a:gd fmla="val 115470" name="vf"/>
              </a:avLst>
            </a:prstGeom>
            <a:solidFill>
              <a:schemeClr val="lt1">
                <a:alpha val="549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31" name="Google Shape;231;p27"/>
            <p:cNvSpPr/>
            <p:nvPr/>
          </p:nvSpPr>
          <p:spPr>
            <a:xfrm rot="1800000">
              <a:off x="-382404" y="4202113"/>
              <a:ext cx="1261980" cy="1387475"/>
            </a:xfrm>
            <a:custGeom>
              <a:rect b="b" l="l" r="r" t="t"/>
              <a:pathLst>
                <a:path extrusionOk="0" h="1388236" w="1261499">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32" name="Google Shape;232;p27"/>
            <p:cNvSpPr/>
            <p:nvPr/>
          </p:nvSpPr>
          <p:spPr>
            <a:xfrm rot="1800000">
              <a:off x="23969" y="5402263"/>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33" name="Google Shape;233;p27"/>
            <p:cNvSpPr/>
            <p:nvPr/>
          </p:nvSpPr>
          <p:spPr>
            <a:xfrm rot="1800000">
              <a:off x="52542" y="2849563"/>
              <a:ext cx="1601682"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34" name="Google Shape;234;p27"/>
            <p:cNvSpPr/>
            <p:nvPr/>
          </p:nvSpPr>
          <p:spPr>
            <a:xfrm rot="1800000">
              <a:off x="776394" y="4125913"/>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35" name="Google Shape;235;p27"/>
            <p:cNvSpPr/>
            <p:nvPr/>
          </p:nvSpPr>
          <p:spPr>
            <a:xfrm rot="1800000">
              <a:off x="1509771" y="5411788"/>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36" name="Google Shape;236;p27"/>
            <p:cNvSpPr/>
            <p:nvPr/>
          </p:nvSpPr>
          <p:spPr>
            <a:xfrm rot="1800000">
              <a:off x="1528820" y="2859088"/>
              <a:ext cx="1601682"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37" name="Google Shape;237;p27"/>
            <p:cNvSpPr/>
            <p:nvPr/>
          </p:nvSpPr>
          <p:spPr>
            <a:xfrm rot="1800000">
              <a:off x="795443" y="1563688"/>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38" name="Google Shape;238;p27"/>
            <p:cNvSpPr/>
            <p:nvPr/>
          </p:nvSpPr>
          <p:spPr>
            <a:xfrm rot="1800000">
              <a:off x="6806909" y="4144963"/>
              <a:ext cx="1600094" cy="1389062"/>
            </a:xfrm>
            <a:prstGeom prst="hexagon">
              <a:avLst>
                <a:gd fmla="val 5352"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39" name="Google Shape;239;p27"/>
            <p:cNvSpPr/>
            <p:nvPr/>
          </p:nvSpPr>
          <p:spPr>
            <a:xfrm rot="1800000">
              <a:off x="7549810" y="5421313"/>
              <a:ext cx="1600094" cy="1389062"/>
            </a:xfrm>
            <a:prstGeom prst="hexagon">
              <a:avLst>
                <a:gd fmla="val 5352"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40" name="Google Shape;240;p27"/>
            <p:cNvSpPr/>
            <p:nvPr/>
          </p:nvSpPr>
          <p:spPr>
            <a:xfrm rot="1800000">
              <a:off x="7549810" y="2868613"/>
              <a:ext cx="1600094" cy="1389062"/>
            </a:xfrm>
            <a:prstGeom prst="hexagon">
              <a:avLst>
                <a:gd fmla="val 5352"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41" name="Google Shape;241;p27"/>
            <p:cNvSpPr/>
            <p:nvPr/>
          </p:nvSpPr>
          <p:spPr>
            <a:xfrm rot="1800000">
              <a:off x="8306997" y="4056063"/>
              <a:ext cx="1242931" cy="1387475"/>
            </a:xfrm>
            <a:custGeom>
              <a:rect b="b" l="l" r="r" t="t"/>
              <a:pathLst>
                <a:path extrusionOk="0" h="1388236" w="1243407">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529"/>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42" name="Google Shape;242;p27"/>
            <p:cNvSpPr/>
            <p:nvPr/>
          </p:nvSpPr>
          <p:spPr>
            <a:xfrm rot="1800000">
              <a:off x="8306997" y="1511300"/>
              <a:ext cx="1241343" cy="1389063"/>
            </a:xfrm>
            <a:custGeom>
              <a:rect b="b" l="l" r="r" t="t"/>
              <a:pathLst>
                <a:path extrusionOk="0" h="1388822" w="1241871">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243" name="Google Shape;243;p27"/>
          <p:cNvSpPr txBox="1"/>
          <p:nvPr/>
        </p:nvSpPr>
        <p:spPr>
          <a:xfrm>
            <a:off x="457200" y="333375"/>
            <a:ext cx="8229600" cy="6186487"/>
          </a:xfrm>
          <a:prstGeom prst="rect">
            <a:avLst/>
          </a:prstGeom>
          <a:solidFill>
            <a:schemeClr val="l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44" name="Google Shape;244;p27"/>
          <p:cNvSpPr txBox="1"/>
          <p:nvPr/>
        </p:nvSpPr>
        <p:spPr>
          <a:xfrm>
            <a:off x="4560887" y="-22225"/>
            <a:ext cx="3679825" cy="700087"/>
          </a:xfrm>
          <a:prstGeom prst="rect">
            <a:avLst/>
          </a:prstGeom>
          <a:solidFill>
            <a:srgbClr val="F5F5F5"/>
          </a:solidFill>
          <a:ln cap="flat" cmpd="sng" w="15875">
            <a:solidFill>
              <a:srgbClr val="8879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45" name="Google Shape;245;p27"/>
          <p:cNvSpPr txBox="1"/>
          <p:nvPr/>
        </p:nvSpPr>
        <p:spPr>
          <a:xfrm>
            <a:off x="4649787" y="-22225"/>
            <a:ext cx="3505200" cy="623887"/>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nvGrpSpPr>
          <p:cNvPr id="246" name="Google Shape;246;p27"/>
          <p:cNvGrpSpPr/>
          <p:nvPr/>
        </p:nvGrpSpPr>
        <p:grpSpPr>
          <a:xfrm>
            <a:off x="-644936" y="0"/>
            <a:ext cx="10458962" cy="7117349"/>
            <a:chOff x="-644736" y="0"/>
            <a:chExt cx="10458272" cy="7117349"/>
          </a:xfrm>
        </p:grpSpPr>
        <p:grpSp>
          <p:nvGrpSpPr>
            <p:cNvPr id="247" name="Google Shape;247;p27"/>
            <p:cNvGrpSpPr/>
            <p:nvPr/>
          </p:nvGrpSpPr>
          <p:grpSpPr>
            <a:xfrm>
              <a:off x="159" y="0"/>
              <a:ext cx="9143396" cy="6858000"/>
              <a:chOff x="159" y="0"/>
              <a:chExt cx="9143396" cy="6858000"/>
            </a:xfrm>
          </p:grpSpPr>
          <p:grpSp>
            <p:nvGrpSpPr>
              <p:cNvPr id="248" name="Google Shape;248;p27"/>
              <p:cNvGrpSpPr/>
              <p:nvPr/>
            </p:nvGrpSpPr>
            <p:grpSpPr>
              <a:xfrm>
                <a:off x="159" y="0"/>
                <a:ext cx="2514434" cy="6858000"/>
                <a:chOff x="159" y="0"/>
                <a:chExt cx="2514434" cy="6858000"/>
              </a:xfrm>
            </p:grpSpPr>
            <p:sp>
              <p:nvSpPr>
                <p:cNvPr id="249" name="Google Shape;249;p27"/>
                <p:cNvSpPr txBox="1"/>
                <p:nvPr/>
              </p:nvSpPr>
              <p:spPr>
                <a:xfrm>
                  <a:off x="914499"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50" name="Google Shape;250;p27"/>
                <p:cNvSpPr txBox="1"/>
                <p:nvPr/>
              </p:nvSpPr>
              <p:spPr>
                <a:xfrm>
                  <a:off x="159"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51" name="Google Shape;251;p27"/>
                <p:cNvSpPr txBox="1"/>
                <p:nvPr/>
              </p:nvSpPr>
              <p:spPr>
                <a:xfrm>
                  <a:off x="228744"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252" name="Google Shape;252;p27"/>
              <p:cNvGrpSpPr/>
              <p:nvPr/>
            </p:nvGrpSpPr>
            <p:grpSpPr>
              <a:xfrm>
                <a:off x="422406" y="0"/>
                <a:ext cx="2514434" cy="6858000"/>
                <a:chOff x="-504" y="0"/>
                <a:chExt cx="2514434" cy="6858000"/>
              </a:xfrm>
            </p:grpSpPr>
            <p:sp>
              <p:nvSpPr>
                <p:cNvPr id="253" name="Google Shape;253;p27"/>
                <p:cNvSpPr txBox="1"/>
                <p:nvPr/>
              </p:nvSpPr>
              <p:spPr>
                <a:xfrm>
                  <a:off x="913836"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54" name="Google Shape;254;p27"/>
                <p:cNvSpPr txBox="1"/>
                <p:nvPr/>
              </p:nvSpPr>
              <p:spPr>
                <a:xfrm>
                  <a:off x="-504"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55" name="Google Shape;255;p27"/>
                <p:cNvSpPr txBox="1"/>
                <p:nvPr/>
              </p:nvSpPr>
              <p:spPr>
                <a:xfrm>
                  <a:off x="228081"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256" name="Google Shape;256;p27"/>
              <p:cNvGrpSpPr/>
              <p:nvPr/>
            </p:nvGrpSpPr>
            <p:grpSpPr>
              <a:xfrm rot="10800000">
                <a:off x="6629121" y="0"/>
                <a:ext cx="2514434" cy="6858000"/>
                <a:chOff x="445" y="0"/>
                <a:chExt cx="2514434" cy="6858000"/>
              </a:xfrm>
            </p:grpSpPr>
            <p:sp>
              <p:nvSpPr>
                <p:cNvPr id="257" name="Google Shape;257;p27"/>
                <p:cNvSpPr txBox="1"/>
                <p:nvPr/>
              </p:nvSpPr>
              <p:spPr>
                <a:xfrm>
                  <a:off x="914785"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58" name="Google Shape;258;p27"/>
                <p:cNvSpPr txBox="1"/>
                <p:nvPr/>
              </p:nvSpPr>
              <p:spPr>
                <a:xfrm>
                  <a:off x="445"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59" name="Google Shape;259;p27"/>
                <p:cNvSpPr txBox="1"/>
                <p:nvPr/>
              </p:nvSpPr>
              <p:spPr>
                <a:xfrm>
                  <a:off x="229030"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260" name="Google Shape;260;p27"/>
              <p:cNvSpPr txBox="1"/>
              <p:nvPr/>
            </p:nvSpPr>
            <p:spPr>
              <a:xfrm>
                <a:off x="3809907" y="0"/>
                <a:ext cx="281921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61" name="Google Shape;261;p27"/>
              <p:cNvSpPr txBox="1"/>
              <p:nvPr/>
            </p:nvSpPr>
            <p:spPr>
              <a:xfrm>
                <a:off x="2895568"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62" name="Google Shape;262;p27"/>
              <p:cNvSpPr txBox="1"/>
              <p:nvPr/>
            </p:nvSpPr>
            <p:spPr>
              <a:xfrm>
                <a:off x="3124153"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263" name="Google Shape;263;p27"/>
            <p:cNvSpPr/>
            <p:nvPr/>
          </p:nvSpPr>
          <p:spPr>
            <a:xfrm>
              <a:off x="-12540" y="5035550"/>
              <a:ext cx="9144984" cy="1174750"/>
            </a:xfrm>
            <a:custGeom>
              <a:rect b="b" l="l" r="r" t="t"/>
              <a:pathLst>
                <a:path extrusionOk="0" h="1175655" w="914400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64" name="Google Shape;264;p27"/>
            <p:cNvSpPr/>
            <p:nvPr/>
          </p:nvSpPr>
          <p:spPr>
            <a:xfrm>
              <a:off x="-12540" y="3467100"/>
              <a:ext cx="9144984" cy="890588"/>
            </a:xfrm>
            <a:custGeom>
              <a:rect b="b" l="l" r="r" t="t"/>
              <a:pathLst>
                <a:path extrusionOk="0" h="890650" w="914400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65" name="Google Shape;265;p27"/>
            <p:cNvSpPr/>
            <p:nvPr/>
          </p:nvSpPr>
          <p:spPr>
            <a:xfrm>
              <a:off x="-23653" y="5640388"/>
              <a:ext cx="3004940" cy="1211262"/>
            </a:xfrm>
            <a:custGeom>
              <a:rect b="b" l="l" r="r" t="t"/>
              <a:pathLst>
                <a:path extrusionOk="0" h="1211283" w="3004457">
                  <a:moveTo>
                    <a:pt x="0" y="0"/>
                  </a:moveTo>
                  <a:cubicBezTo>
                    <a:pt x="1103415" y="501732"/>
                    <a:pt x="2206831" y="1003465"/>
                    <a:pt x="3004457" y="1211283"/>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66" name="Google Shape;266;p27"/>
            <p:cNvSpPr/>
            <p:nvPr/>
          </p:nvSpPr>
          <p:spPr>
            <a:xfrm>
              <a:off x="-12540" y="5284788"/>
              <a:ext cx="9144984" cy="1477962"/>
            </a:xfrm>
            <a:custGeom>
              <a:rect b="b" l="l" r="r" t="t"/>
              <a:pathLst>
                <a:path extrusionOk="0" h="1478478" w="914400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67" name="Google Shape;267;p27"/>
            <p:cNvSpPr/>
            <p:nvPr/>
          </p:nvSpPr>
          <p:spPr>
            <a:xfrm>
              <a:off x="2136793" y="5132388"/>
              <a:ext cx="6982952" cy="1719262"/>
            </a:xfrm>
            <a:custGeom>
              <a:rect b="b" l="l" r="r" t="t"/>
              <a:pathLst>
                <a:path extrusionOk="0" h="1719942" w="6982691">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68" name="Google Shape;268;p27"/>
            <p:cNvSpPr/>
            <p:nvPr/>
          </p:nvSpPr>
          <p:spPr>
            <a:xfrm rot="1800000">
              <a:off x="2995574" y="2859088"/>
              <a:ext cx="1601681" cy="1389062"/>
            </a:xfrm>
            <a:prstGeom prst="hexagon">
              <a:avLst>
                <a:gd fmla="val 5347"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69" name="Google Shape;269;p27"/>
            <p:cNvSpPr/>
            <p:nvPr/>
          </p:nvSpPr>
          <p:spPr>
            <a:xfrm rot="1800000">
              <a:off x="3719426" y="4125913"/>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70" name="Google Shape;270;p27"/>
            <p:cNvSpPr/>
            <p:nvPr/>
          </p:nvSpPr>
          <p:spPr>
            <a:xfrm rot="1800000">
              <a:off x="3728950" y="1592263"/>
              <a:ext cx="1601681"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71" name="Google Shape;271;p27"/>
            <p:cNvSpPr/>
            <p:nvPr/>
          </p:nvSpPr>
          <p:spPr>
            <a:xfrm rot="1800000">
              <a:off x="2976525" y="325438"/>
              <a:ext cx="1601681" cy="1389062"/>
            </a:xfrm>
            <a:prstGeom prst="hexagon">
              <a:avLst>
                <a:gd fmla="val 5347" name="adj"/>
                <a:gd fmla="val 115470" name="vf"/>
              </a:avLst>
            </a:prstGeom>
            <a:solidFill>
              <a:schemeClr val="lt1">
                <a:alpha val="3529"/>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72" name="Google Shape;272;p27"/>
            <p:cNvSpPr/>
            <p:nvPr/>
          </p:nvSpPr>
          <p:spPr>
            <a:xfrm rot="1800000">
              <a:off x="4462327" y="5383213"/>
              <a:ext cx="1601681" cy="1389062"/>
            </a:xfrm>
            <a:prstGeom prst="hexagon">
              <a:avLst>
                <a:gd fmla="val 5347" name="adj"/>
                <a:gd fmla="val 115470" name="vf"/>
              </a:avLst>
            </a:prstGeom>
            <a:solidFill>
              <a:schemeClr val="lt1">
                <a:alpha val="549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73" name="Google Shape;273;p27"/>
            <p:cNvSpPr/>
            <p:nvPr/>
          </p:nvSpPr>
          <p:spPr>
            <a:xfrm rot="1800000">
              <a:off x="-382404" y="4202113"/>
              <a:ext cx="1261980" cy="1387475"/>
            </a:xfrm>
            <a:custGeom>
              <a:rect b="b" l="l" r="r" t="t"/>
              <a:pathLst>
                <a:path extrusionOk="0" h="1388236" w="1261499">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74" name="Google Shape;274;p27"/>
            <p:cNvSpPr/>
            <p:nvPr/>
          </p:nvSpPr>
          <p:spPr>
            <a:xfrm rot="1800000">
              <a:off x="23970" y="5402263"/>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75" name="Google Shape;275;p27"/>
            <p:cNvSpPr/>
            <p:nvPr/>
          </p:nvSpPr>
          <p:spPr>
            <a:xfrm rot="1800000">
              <a:off x="52543" y="2849563"/>
              <a:ext cx="1601681"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76" name="Google Shape;276;p27"/>
            <p:cNvSpPr/>
            <p:nvPr/>
          </p:nvSpPr>
          <p:spPr>
            <a:xfrm rot="1800000">
              <a:off x="776395" y="4125913"/>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77" name="Google Shape;277;p27"/>
            <p:cNvSpPr/>
            <p:nvPr/>
          </p:nvSpPr>
          <p:spPr>
            <a:xfrm rot="1800000">
              <a:off x="1509772" y="5411788"/>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78" name="Google Shape;278;p27"/>
            <p:cNvSpPr/>
            <p:nvPr/>
          </p:nvSpPr>
          <p:spPr>
            <a:xfrm rot="1800000">
              <a:off x="1528821" y="2859088"/>
              <a:ext cx="1601681"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79" name="Google Shape;279;p27"/>
            <p:cNvSpPr/>
            <p:nvPr/>
          </p:nvSpPr>
          <p:spPr>
            <a:xfrm rot="1800000">
              <a:off x="795444" y="1563688"/>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80" name="Google Shape;280;p27"/>
            <p:cNvSpPr/>
            <p:nvPr/>
          </p:nvSpPr>
          <p:spPr>
            <a:xfrm rot="1800000">
              <a:off x="6806909" y="4144963"/>
              <a:ext cx="1600094" cy="1389062"/>
            </a:xfrm>
            <a:prstGeom prst="hexagon">
              <a:avLst>
                <a:gd fmla="val 5352"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81" name="Google Shape;281;p27"/>
            <p:cNvSpPr/>
            <p:nvPr/>
          </p:nvSpPr>
          <p:spPr>
            <a:xfrm rot="1800000">
              <a:off x="7549810" y="5421313"/>
              <a:ext cx="1600094" cy="1389062"/>
            </a:xfrm>
            <a:prstGeom prst="hexagon">
              <a:avLst>
                <a:gd fmla="val 5352"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82" name="Google Shape;282;p27"/>
            <p:cNvSpPr/>
            <p:nvPr/>
          </p:nvSpPr>
          <p:spPr>
            <a:xfrm rot="1800000">
              <a:off x="7549810" y="2868613"/>
              <a:ext cx="1600094" cy="1389062"/>
            </a:xfrm>
            <a:prstGeom prst="hexagon">
              <a:avLst>
                <a:gd fmla="val 5352"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83" name="Google Shape;283;p27"/>
            <p:cNvSpPr/>
            <p:nvPr/>
          </p:nvSpPr>
          <p:spPr>
            <a:xfrm rot="1800000">
              <a:off x="8306998" y="4056063"/>
              <a:ext cx="1242930" cy="1387475"/>
            </a:xfrm>
            <a:custGeom>
              <a:rect b="b" l="l" r="r" t="t"/>
              <a:pathLst>
                <a:path extrusionOk="0" h="1388236" w="1243407">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529"/>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84" name="Google Shape;284;p27"/>
            <p:cNvSpPr/>
            <p:nvPr/>
          </p:nvSpPr>
          <p:spPr>
            <a:xfrm rot="1800000">
              <a:off x="8306998" y="1511300"/>
              <a:ext cx="1241343" cy="1389063"/>
            </a:xfrm>
            <a:custGeom>
              <a:rect b="b" l="l" r="r" t="t"/>
              <a:pathLst>
                <a:path extrusionOk="0" h="1388822" w="1241871">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285" name="Google Shape;285;p27"/>
          <p:cNvSpPr txBox="1"/>
          <p:nvPr/>
        </p:nvSpPr>
        <p:spPr>
          <a:xfrm>
            <a:off x="4560887" y="-22225"/>
            <a:ext cx="3679825" cy="6272212"/>
          </a:xfrm>
          <a:prstGeom prst="rect">
            <a:avLst/>
          </a:prstGeom>
          <a:solidFill>
            <a:srgbClr val="F5F5F5"/>
          </a:solidFill>
          <a:ln cap="flat" cmpd="sng" w="15875">
            <a:solidFill>
              <a:srgbClr val="8879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86" name="Google Shape;286;p27"/>
          <p:cNvSpPr txBox="1"/>
          <p:nvPr/>
        </p:nvSpPr>
        <p:spPr>
          <a:xfrm>
            <a:off x="4649787" y="-22225"/>
            <a:ext cx="3505200" cy="623887"/>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87" name="Google Shape;287;p27"/>
          <p:cNvSpPr txBox="1"/>
          <p:nvPr/>
        </p:nvSpPr>
        <p:spPr>
          <a:xfrm>
            <a:off x="904875" y="601662"/>
            <a:ext cx="3562350" cy="5648325"/>
          </a:xfrm>
          <a:prstGeom prst="rect">
            <a:avLst/>
          </a:prstGeom>
          <a:solidFill>
            <a:schemeClr val="l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88" name="Google Shape;288;p27"/>
          <p:cNvSpPr txBox="1"/>
          <p:nvPr/>
        </p:nvSpPr>
        <p:spPr>
          <a:xfrm>
            <a:off x="4651375" y="6088062"/>
            <a:ext cx="3505200" cy="8255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289" name="Google Shape;289;p27"/>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1pPr>
            <a:lvl2pPr lvl="1"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2pPr>
            <a:lvl3pPr lvl="2"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3pPr>
            <a:lvl4pPr lvl="3"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4pPr>
            <a:lvl5pPr lvl="4"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290" name="Google Shape;290;p27"/>
          <p:cNvSpPr txBox="1"/>
          <p:nvPr>
            <p:ph idx="1" type="body"/>
          </p:nvPr>
        </p:nvSpPr>
        <p:spPr>
          <a:xfrm>
            <a:off x="1042987" y="2324100"/>
            <a:ext cx="6777037" cy="3508375"/>
          </a:xfrm>
          <a:prstGeom prst="rect">
            <a:avLst/>
          </a:prstGeom>
          <a:noFill/>
          <a:ln>
            <a:noFill/>
          </a:ln>
        </p:spPr>
        <p:txBody>
          <a:bodyPr anchorCtr="0" anchor="t" bIns="45700" lIns="91425" spcFirstLastPara="1" rIns="91425" wrap="square" tIns="45700">
            <a:noAutofit/>
          </a:bodyPr>
          <a:lstStyle>
            <a:lvl1pPr indent="-344424" lvl="0" marL="457200" marR="0" rtl="0" algn="l">
              <a:spcBef>
                <a:spcPts val="480"/>
              </a:spcBef>
              <a:spcAft>
                <a:spcPts val="0"/>
              </a:spcAft>
              <a:buClr>
                <a:schemeClr val="accent1"/>
              </a:buClr>
              <a:buSzPts val="1824"/>
              <a:buFont typeface="Noto Sans Symbols"/>
              <a:buChar char="🞇"/>
              <a:defRPr b="0" i="0" sz="2400" u="none" cap="none" strike="noStrike">
                <a:solidFill>
                  <a:schemeClr val="dk2"/>
                </a:solidFill>
                <a:latin typeface="Century Gothic"/>
                <a:ea typeface="Century Gothic"/>
                <a:cs typeface="Century Gothic"/>
                <a:sym typeface="Century Gothic"/>
              </a:defRPr>
            </a:lvl1pPr>
            <a:lvl2pPr indent="-334772" lvl="1" marL="914400" marR="0" rtl="0" algn="l">
              <a:spcBef>
                <a:spcPts val="440"/>
              </a:spcBef>
              <a:spcAft>
                <a:spcPts val="0"/>
              </a:spcAft>
              <a:buClr>
                <a:schemeClr val="accent1"/>
              </a:buClr>
              <a:buSzPts val="1672"/>
              <a:buFont typeface="Noto Sans Symbols"/>
              <a:buChar char="🞇"/>
              <a:defRPr b="0" i="0" sz="2200" u="none" cap="none" strike="noStrike">
                <a:solidFill>
                  <a:schemeClr val="dk2"/>
                </a:solidFill>
                <a:latin typeface="Century Gothic"/>
                <a:ea typeface="Century Gothic"/>
                <a:cs typeface="Century Gothic"/>
                <a:sym typeface="Century Gothic"/>
              </a:defRPr>
            </a:lvl2pPr>
            <a:lvl3pPr indent="-325119" lvl="2" marL="1371600" marR="0" rtl="0" algn="l">
              <a:spcBef>
                <a:spcPts val="400"/>
              </a:spcBef>
              <a:spcAft>
                <a:spcPts val="0"/>
              </a:spcAft>
              <a:buClr>
                <a:schemeClr val="accent1"/>
              </a:buClr>
              <a:buSzPts val="1520"/>
              <a:buFont typeface="Noto Sans Symbols"/>
              <a:buChar char="🞇"/>
              <a:defRPr b="0" i="0" sz="2000" u="none" cap="none" strike="noStrike">
                <a:solidFill>
                  <a:schemeClr val="dk2"/>
                </a:solidFill>
                <a:latin typeface="Century Gothic"/>
                <a:ea typeface="Century Gothic"/>
                <a:cs typeface="Century Gothic"/>
                <a:sym typeface="Century Gothic"/>
              </a:defRPr>
            </a:lvl3pPr>
            <a:lvl4pPr indent="-315467" lvl="3" marL="1828800" marR="0" rtl="0" algn="l">
              <a:spcBef>
                <a:spcPts val="360"/>
              </a:spcBef>
              <a:spcAft>
                <a:spcPts val="0"/>
              </a:spcAft>
              <a:buClr>
                <a:schemeClr val="accent1"/>
              </a:buClr>
              <a:buSzPts val="1368"/>
              <a:buFont typeface="Noto Sans Symbols"/>
              <a:buChar char="🞇"/>
              <a:defRPr b="0" i="0" sz="1800" u="none" cap="none" strike="noStrike">
                <a:solidFill>
                  <a:schemeClr val="dk2"/>
                </a:solidFill>
                <a:latin typeface="Century Gothic"/>
                <a:ea typeface="Century Gothic"/>
                <a:cs typeface="Century Gothic"/>
                <a:sym typeface="Century Gothic"/>
              </a:defRPr>
            </a:lvl4pPr>
            <a:lvl5pPr indent="-305816" lvl="4" marL="2286000" marR="0" rtl="0" algn="l">
              <a:spcBef>
                <a:spcPts val="320"/>
              </a:spcBef>
              <a:spcAft>
                <a:spcPts val="0"/>
              </a:spcAft>
              <a:buClr>
                <a:schemeClr val="accent1"/>
              </a:buClr>
              <a:buSzPts val="1216"/>
              <a:buFont typeface="Noto Sans Symbols"/>
              <a:buChar char="🞇"/>
              <a:defRPr b="0" i="0" sz="1600" u="none" cap="none" strike="noStrike">
                <a:solidFill>
                  <a:schemeClr val="dk2"/>
                </a:solidFill>
                <a:latin typeface="Century Gothic"/>
                <a:ea typeface="Century Gothic"/>
                <a:cs typeface="Century Gothic"/>
                <a:sym typeface="Century Gothic"/>
              </a:defRPr>
            </a:lvl5pPr>
            <a:lvl6pPr indent="-296164" lvl="5" marL="27432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6pPr>
            <a:lvl7pPr indent="-296164" lvl="6" marL="32004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7pPr>
            <a:lvl8pPr indent="-296164" lvl="7" marL="36576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8pPr>
            <a:lvl9pPr indent="-296164" lvl="8" marL="41148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9pPr>
          </a:lstStyle>
          <a:p/>
        </p:txBody>
      </p:sp>
      <p:sp>
        <p:nvSpPr>
          <p:cNvPr id="291" name="Google Shape;291;p27"/>
          <p:cNvSpPr txBox="1"/>
          <p:nvPr>
            <p:ph idx="10" type="dt"/>
          </p:nvPr>
        </p:nvSpPr>
        <p:spPr>
          <a:xfrm>
            <a:off x="5997575" y="223837"/>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2pPr>
            <a:lvl3pPr lvl="2"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3pPr>
            <a:lvl4pPr lvl="3"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4pPr>
            <a:lvl5pPr lvl="4"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5pPr>
            <a:lvl6pPr lvl="5"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6pPr>
            <a:lvl7pPr lvl="6"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7pPr>
            <a:lvl8pPr lvl="7"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8pPr>
            <a:lvl9pPr lvl="8"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9pPr>
          </a:lstStyle>
          <a:p/>
        </p:txBody>
      </p:sp>
      <p:sp>
        <p:nvSpPr>
          <p:cNvPr id="292" name="Google Shape;292;p27"/>
          <p:cNvSpPr txBox="1"/>
          <p:nvPr>
            <p:ph idx="12" type="sldNum"/>
          </p:nvPr>
        </p:nvSpPr>
        <p:spPr>
          <a:xfrm>
            <a:off x="4649787" y="223837"/>
            <a:ext cx="1331912" cy="365125"/>
          </a:xfrm>
          <a:prstGeom prst="rect">
            <a:avLst/>
          </a:prstGeom>
          <a:noFill/>
          <a:ln>
            <a:noFill/>
          </a:ln>
        </p:spPr>
        <p:txBody>
          <a:bodyPr anchorCtr="0" anchor="ctr" bIns="45700" lIns="91425" spcFirstLastPara="1" rIns="91425" wrap="square" tIns="45700">
            <a:noAutofit/>
          </a:bodyPr>
          <a:lstStyle>
            <a:lvl1pPr indent="0" lvl="0"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1pPr>
            <a:lvl2pPr indent="0" lvl="1"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2pPr>
            <a:lvl3pPr indent="0" lvl="2"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3pPr>
            <a:lvl4pPr indent="0" lvl="3"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4pPr>
            <a:lvl5pPr indent="0" lvl="4"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5pPr>
            <a:lvl6pPr indent="0" lvl="5"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6pPr>
            <a:lvl7pPr indent="0" lvl="6"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7pPr>
            <a:lvl8pPr indent="0" lvl="7"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8pPr>
            <a:lvl9pPr indent="0" lvl="8"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
        <p:nvSpPr>
          <p:cNvPr id="293" name="Google Shape;293;p27"/>
          <p:cNvSpPr txBox="1"/>
          <p:nvPr>
            <p:ph idx="11" type="ftr"/>
          </p:nvPr>
        </p:nvSpPr>
        <p:spPr>
          <a:xfrm>
            <a:off x="4641850" y="5724525"/>
            <a:ext cx="3492500" cy="365125"/>
          </a:xfrm>
          <a:prstGeom prst="rect">
            <a:avLst/>
          </a:prstGeom>
          <a:noFill/>
          <a:ln>
            <a:noFill/>
          </a:ln>
        </p:spPr>
        <p:txBody>
          <a:bodyPr anchorCtr="0" anchor="ctr" bIns="45700" lIns="91425" spcFirstLastPara="1" rIns="91425" wrap="square" tIns="45700">
            <a:normAutofit/>
          </a:bodyPr>
          <a:lstStyle>
            <a:lvl1pPr lvl="0" marR="0" rtl="0" algn="l">
              <a:lnSpc>
                <a:spcPct val="100000"/>
              </a:lnSpc>
              <a:spcBef>
                <a:spcPts val="0"/>
              </a:spcBef>
              <a:spcAft>
                <a:spcPts val="0"/>
              </a:spcAft>
              <a:buSzPts val="1400"/>
              <a:buNone/>
              <a:defRPr b="0" i="0" sz="18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2pPr>
            <a:lvl3pPr lvl="2"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3pPr>
            <a:lvl4pPr lvl="3"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4pPr>
            <a:lvl5pPr lvl="4"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5pPr>
            <a:lvl6pPr lvl="5"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6pPr>
            <a:lvl7pPr lvl="6"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7pPr>
            <a:lvl8pPr lvl="7"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8pPr>
            <a:lvl9pPr lvl="8"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0"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gradFill>
          <a:gsLst>
            <a:gs pos="0">
              <a:srgbClr val="BB2B40"/>
            </a:gs>
            <a:gs pos="100000">
              <a:srgbClr val="BB2B40"/>
            </a:gs>
          </a:gsLst>
          <a:lin ang="5400000" scaled="0"/>
        </a:gradFill>
      </p:bgPr>
    </p:bg>
    <p:spTree>
      <p:nvGrpSpPr>
        <p:cNvPr id="301" name="Shape 301"/>
        <p:cNvGrpSpPr/>
        <p:nvPr/>
      </p:nvGrpSpPr>
      <p:grpSpPr>
        <a:xfrm>
          <a:off x="0" y="0"/>
          <a:ext cx="0" cy="0"/>
          <a:chOff x="0" y="0"/>
          <a:chExt cx="0" cy="0"/>
        </a:xfrm>
      </p:grpSpPr>
      <p:grpSp>
        <p:nvGrpSpPr>
          <p:cNvPr id="302" name="Google Shape;302;p29"/>
          <p:cNvGrpSpPr/>
          <p:nvPr/>
        </p:nvGrpSpPr>
        <p:grpSpPr>
          <a:xfrm>
            <a:off x="-567149" y="0"/>
            <a:ext cx="10458962" cy="7117349"/>
            <a:chOff x="-644736" y="0"/>
            <a:chExt cx="10458272" cy="7117349"/>
          </a:xfrm>
        </p:grpSpPr>
        <p:grpSp>
          <p:nvGrpSpPr>
            <p:cNvPr id="303" name="Google Shape;303;p29"/>
            <p:cNvGrpSpPr/>
            <p:nvPr/>
          </p:nvGrpSpPr>
          <p:grpSpPr>
            <a:xfrm>
              <a:off x="159" y="0"/>
              <a:ext cx="9143396" cy="6858000"/>
              <a:chOff x="159" y="0"/>
              <a:chExt cx="9143396" cy="6858000"/>
            </a:xfrm>
          </p:grpSpPr>
          <p:grpSp>
            <p:nvGrpSpPr>
              <p:cNvPr id="304" name="Google Shape;304;p29"/>
              <p:cNvGrpSpPr/>
              <p:nvPr/>
            </p:nvGrpSpPr>
            <p:grpSpPr>
              <a:xfrm>
                <a:off x="159" y="0"/>
                <a:ext cx="2514434" cy="6858000"/>
                <a:chOff x="159" y="0"/>
                <a:chExt cx="2514434" cy="6858000"/>
              </a:xfrm>
            </p:grpSpPr>
            <p:sp>
              <p:nvSpPr>
                <p:cNvPr id="305" name="Google Shape;305;p29"/>
                <p:cNvSpPr txBox="1"/>
                <p:nvPr/>
              </p:nvSpPr>
              <p:spPr>
                <a:xfrm>
                  <a:off x="914499"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06" name="Google Shape;306;p29"/>
                <p:cNvSpPr txBox="1"/>
                <p:nvPr/>
              </p:nvSpPr>
              <p:spPr>
                <a:xfrm>
                  <a:off x="159"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07" name="Google Shape;307;p29"/>
                <p:cNvSpPr txBox="1"/>
                <p:nvPr/>
              </p:nvSpPr>
              <p:spPr>
                <a:xfrm>
                  <a:off x="228744"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308" name="Google Shape;308;p29"/>
              <p:cNvGrpSpPr/>
              <p:nvPr/>
            </p:nvGrpSpPr>
            <p:grpSpPr>
              <a:xfrm>
                <a:off x="422406" y="0"/>
                <a:ext cx="2514434" cy="6858000"/>
                <a:chOff x="-504" y="0"/>
                <a:chExt cx="2514434" cy="6858000"/>
              </a:xfrm>
            </p:grpSpPr>
            <p:sp>
              <p:nvSpPr>
                <p:cNvPr id="309" name="Google Shape;309;p29"/>
                <p:cNvSpPr txBox="1"/>
                <p:nvPr/>
              </p:nvSpPr>
              <p:spPr>
                <a:xfrm>
                  <a:off x="913836"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10" name="Google Shape;310;p29"/>
                <p:cNvSpPr txBox="1"/>
                <p:nvPr/>
              </p:nvSpPr>
              <p:spPr>
                <a:xfrm>
                  <a:off x="-504"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11" name="Google Shape;311;p29"/>
                <p:cNvSpPr txBox="1"/>
                <p:nvPr/>
              </p:nvSpPr>
              <p:spPr>
                <a:xfrm>
                  <a:off x="228081"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312" name="Google Shape;312;p29"/>
              <p:cNvGrpSpPr/>
              <p:nvPr/>
            </p:nvGrpSpPr>
            <p:grpSpPr>
              <a:xfrm rot="10800000">
                <a:off x="6629121" y="0"/>
                <a:ext cx="2514434" cy="6858000"/>
                <a:chOff x="445" y="0"/>
                <a:chExt cx="2514434" cy="6858000"/>
              </a:xfrm>
            </p:grpSpPr>
            <p:sp>
              <p:nvSpPr>
                <p:cNvPr id="313" name="Google Shape;313;p29"/>
                <p:cNvSpPr txBox="1"/>
                <p:nvPr/>
              </p:nvSpPr>
              <p:spPr>
                <a:xfrm>
                  <a:off x="914785"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14" name="Google Shape;314;p29"/>
                <p:cNvSpPr txBox="1"/>
                <p:nvPr/>
              </p:nvSpPr>
              <p:spPr>
                <a:xfrm>
                  <a:off x="445"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15" name="Google Shape;315;p29"/>
                <p:cNvSpPr txBox="1"/>
                <p:nvPr/>
              </p:nvSpPr>
              <p:spPr>
                <a:xfrm>
                  <a:off x="229030"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316" name="Google Shape;316;p29"/>
              <p:cNvSpPr txBox="1"/>
              <p:nvPr/>
            </p:nvSpPr>
            <p:spPr>
              <a:xfrm>
                <a:off x="3809907" y="0"/>
                <a:ext cx="281921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17" name="Google Shape;317;p29"/>
              <p:cNvSpPr txBox="1"/>
              <p:nvPr/>
            </p:nvSpPr>
            <p:spPr>
              <a:xfrm>
                <a:off x="2895568"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18" name="Google Shape;318;p29"/>
              <p:cNvSpPr txBox="1"/>
              <p:nvPr/>
            </p:nvSpPr>
            <p:spPr>
              <a:xfrm>
                <a:off x="3124153"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319" name="Google Shape;319;p29"/>
            <p:cNvSpPr/>
            <p:nvPr/>
          </p:nvSpPr>
          <p:spPr>
            <a:xfrm>
              <a:off x="-12540" y="5035550"/>
              <a:ext cx="9144983" cy="1174750"/>
            </a:xfrm>
            <a:custGeom>
              <a:rect b="b" l="l" r="r" t="t"/>
              <a:pathLst>
                <a:path extrusionOk="0" h="1175655" w="914400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20" name="Google Shape;320;p29"/>
            <p:cNvSpPr/>
            <p:nvPr/>
          </p:nvSpPr>
          <p:spPr>
            <a:xfrm>
              <a:off x="-12540" y="3467100"/>
              <a:ext cx="9144983" cy="890588"/>
            </a:xfrm>
            <a:custGeom>
              <a:rect b="b" l="l" r="r" t="t"/>
              <a:pathLst>
                <a:path extrusionOk="0" h="890650" w="914400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21" name="Google Shape;321;p29"/>
            <p:cNvSpPr/>
            <p:nvPr/>
          </p:nvSpPr>
          <p:spPr>
            <a:xfrm>
              <a:off x="-23653" y="5640388"/>
              <a:ext cx="3004940" cy="1211262"/>
            </a:xfrm>
            <a:custGeom>
              <a:rect b="b" l="l" r="r" t="t"/>
              <a:pathLst>
                <a:path extrusionOk="0" h="1211283" w="3004457">
                  <a:moveTo>
                    <a:pt x="0" y="0"/>
                  </a:moveTo>
                  <a:cubicBezTo>
                    <a:pt x="1103415" y="501732"/>
                    <a:pt x="2206831" y="1003465"/>
                    <a:pt x="3004457" y="1211283"/>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22" name="Google Shape;322;p29"/>
            <p:cNvSpPr/>
            <p:nvPr/>
          </p:nvSpPr>
          <p:spPr>
            <a:xfrm>
              <a:off x="-12540" y="5284788"/>
              <a:ext cx="9144983" cy="1477962"/>
            </a:xfrm>
            <a:custGeom>
              <a:rect b="b" l="l" r="r" t="t"/>
              <a:pathLst>
                <a:path extrusionOk="0" h="1478478" w="914400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23" name="Google Shape;323;p29"/>
            <p:cNvSpPr/>
            <p:nvPr/>
          </p:nvSpPr>
          <p:spPr>
            <a:xfrm>
              <a:off x="2136793" y="5132388"/>
              <a:ext cx="6982951" cy="1719262"/>
            </a:xfrm>
            <a:custGeom>
              <a:rect b="b" l="l" r="r" t="t"/>
              <a:pathLst>
                <a:path extrusionOk="0" h="1719942" w="6982691">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24" name="Google Shape;324;p29"/>
            <p:cNvSpPr/>
            <p:nvPr/>
          </p:nvSpPr>
          <p:spPr>
            <a:xfrm rot="1800000">
              <a:off x="2995573" y="2859088"/>
              <a:ext cx="1601682" cy="1389062"/>
            </a:xfrm>
            <a:prstGeom prst="hexagon">
              <a:avLst>
                <a:gd fmla="val 5347"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25" name="Google Shape;325;p29"/>
            <p:cNvSpPr/>
            <p:nvPr/>
          </p:nvSpPr>
          <p:spPr>
            <a:xfrm rot="1800000">
              <a:off x="3719425" y="4125913"/>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26" name="Google Shape;326;p29"/>
            <p:cNvSpPr/>
            <p:nvPr/>
          </p:nvSpPr>
          <p:spPr>
            <a:xfrm rot="1800000">
              <a:off x="3728949" y="1592263"/>
              <a:ext cx="1601682"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27" name="Google Shape;327;p29"/>
            <p:cNvSpPr/>
            <p:nvPr/>
          </p:nvSpPr>
          <p:spPr>
            <a:xfrm rot="1800000">
              <a:off x="2976524" y="325438"/>
              <a:ext cx="1601682" cy="1389062"/>
            </a:xfrm>
            <a:prstGeom prst="hexagon">
              <a:avLst>
                <a:gd fmla="val 5347" name="adj"/>
                <a:gd fmla="val 115470" name="vf"/>
              </a:avLst>
            </a:prstGeom>
            <a:solidFill>
              <a:schemeClr val="lt1">
                <a:alpha val="3529"/>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28" name="Google Shape;328;p29"/>
            <p:cNvSpPr/>
            <p:nvPr/>
          </p:nvSpPr>
          <p:spPr>
            <a:xfrm rot="1800000">
              <a:off x="4462326" y="5383213"/>
              <a:ext cx="1601682" cy="1389062"/>
            </a:xfrm>
            <a:prstGeom prst="hexagon">
              <a:avLst>
                <a:gd fmla="val 5347" name="adj"/>
                <a:gd fmla="val 115470" name="vf"/>
              </a:avLst>
            </a:prstGeom>
            <a:solidFill>
              <a:schemeClr val="lt1">
                <a:alpha val="549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29" name="Google Shape;329;p29"/>
            <p:cNvSpPr/>
            <p:nvPr/>
          </p:nvSpPr>
          <p:spPr>
            <a:xfrm rot="1800000">
              <a:off x="-382404" y="4202113"/>
              <a:ext cx="1261980" cy="1387475"/>
            </a:xfrm>
            <a:custGeom>
              <a:rect b="b" l="l" r="r" t="t"/>
              <a:pathLst>
                <a:path extrusionOk="0" h="1388236" w="1261499">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30" name="Google Shape;330;p29"/>
            <p:cNvSpPr/>
            <p:nvPr/>
          </p:nvSpPr>
          <p:spPr>
            <a:xfrm rot="1800000">
              <a:off x="23969" y="5402263"/>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31" name="Google Shape;331;p29"/>
            <p:cNvSpPr/>
            <p:nvPr/>
          </p:nvSpPr>
          <p:spPr>
            <a:xfrm rot="1800000">
              <a:off x="52542" y="2849563"/>
              <a:ext cx="1601682"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32" name="Google Shape;332;p29"/>
            <p:cNvSpPr/>
            <p:nvPr/>
          </p:nvSpPr>
          <p:spPr>
            <a:xfrm rot="1800000">
              <a:off x="776394" y="4125913"/>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33" name="Google Shape;333;p29"/>
            <p:cNvSpPr/>
            <p:nvPr/>
          </p:nvSpPr>
          <p:spPr>
            <a:xfrm rot="1800000">
              <a:off x="1509771" y="5411788"/>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34" name="Google Shape;334;p29"/>
            <p:cNvSpPr/>
            <p:nvPr/>
          </p:nvSpPr>
          <p:spPr>
            <a:xfrm rot="1800000">
              <a:off x="1528820" y="2859088"/>
              <a:ext cx="1601682"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35" name="Google Shape;335;p29"/>
            <p:cNvSpPr/>
            <p:nvPr/>
          </p:nvSpPr>
          <p:spPr>
            <a:xfrm rot="1800000">
              <a:off x="795443" y="1563688"/>
              <a:ext cx="1601682"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36" name="Google Shape;336;p29"/>
            <p:cNvSpPr/>
            <p:nvPr/>
          </p:nvSpPr>
          <p:spPr>
            <a:xfrm rot="1800000">
              <a:off x="6806909" y="4144963"/>
              <a:ext cx="1600094" cy="1389062"/>
            </a:xfrm>
            <a:prstGeom prst="hexagon">
              <a:avLst>
                <a:gd fmla="val 5352"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37" name="Google Shape;337;p29"/>
            <p:cNvSpPr/>
            <p:nvPr/>
          </p:nvSpPr>
          <p:spPr>
            <a:xfrm rot="1800000">
              <a:off x="7549810" y="5421313"/>
              <a:ext cx="1600094" cy="1389062"/>
            </a:xfrm>
            <a:prstGeom prst="hexagon">
              <a:avLst>
                <a:gd fmla="val 5352"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38" name="Google Shape;338;p29"/>
            <p:cNvSpPr/>
            <p:nvPr/>
          </p:nvSpPr>
          <p:spPr>
            <a:xfrm rot="1800000">
              <a:off x="7549810" y="2868613"/>
              <a:ext cx="1600094" cy="1389062"/>
            </a:xfrm>
            <a:prstGeom prst="hexagon">
              <a:avLst>
                <a:gd fmla="val 5352"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39" name="Google Shape;339;p29"/>
            <p:cNvSpPr/>
            <p:nvPr/>
          </p:nvSpPr>
          <p:spPr>
            <a:xfrm rot="1800000">
              <a:off x="8306997" y="4056063"/>
              <a:ext cx="1242931" cy="1387475"/>
            </a:xfrm>
            <a:custGeom>
              <a:rect b="b" l="l" r="r" t="t"/>
              <a:pathLst>
                <a:path extrusionOk="0" h="1388236" w="1243407">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529"/>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40" name="Google Shape;340;p29"/>
            <p:cNvSpPr/>
            <p:nvPr/>
          </p:nvSpPr>
          <p:spPr>
            <a:xfrm rot="1800000">
              <a:off x="8306997" y="1511300"/>
              <a:ext cx="1241343" cy="1389063"/>
            </a:xfrm>
            <a:custGeom>
              <a:rect b="b" l="l" r="r" t="t"/>
              <a:pathLst>
                <a:path extrusionOk="0" h="1388822" w="1241871">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341" name="Google Shape;341;p29"/>
          <p:cNvSpPr txBox="1"/>
          <p:nvPr/>
        </p:nvSpPr>
        <p:spPr>
          <a:xfrm>
            <a:off x="457200" y="333375"/>
            <a:ext cx="8229600" cy="6186487"/>
          </a:xfrm>
          <a:prstGeom prst="rect">
            <a:avLst/>
          </a:prstGeom>
          <a:solidFill>
            <a:schemeClr val="l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42" name="Google Shape;342;p29"/>
          <p:cNvSpPr txBox="1"/>
          <p:nvPr/>
        </p:nvSpPr>
        <p:spPr>
          <a:xfrm>
            <a:off x="4560887" y="-22225"/>
            <a:ext cx="3679825" cy="700087"/>
          </a:xfrm>
          <a:prstGeom prst="rect">
            <a:avLst/>
          </a:prstGeom>
          <a:solidFill>
            <a:srgbClr val="F5F5F5"/>
          </a:solidFill>
          <a:ln cap="flat" cmpd="sng" w="15875">
            <a:solidFill>
              <a:srgbClr val="8879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43" name="Google Shape;343;p29"/>
          <p:cNvSpPr txBox="1"/>
          <p:nvPr/>
        </p:nvSpPr>
        <p:spPr>
          <a:xfrm>
            <a:off x="4649787" y="-22225"/>
            <a:ext cx="3505200" cy="623887"/>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nvGrpSpPr>
          <p:cNvPr id="344" name="Google Shape;344;p29"/>
          <p:cNvGrpSpPr/>
          <p:nvPr/>
        </p:nvGrpSpPr>
        <p:grpSpPr>
          <a:xfrm>
            <a:off x="-644936" y="0"/>
            <a:ext cx="10458962" cy="7117349"/>
            <a:chOff x="-644736" y="0"/>
            <a:chExt cx="10458272" cy="7117349"/>
          </a:xfrm>
        </p:grpSpPr>
        <p:grpSp>
          <p:nvGrpSpPr>
            <p:cNvPr id="345" name="Google Shape;345;p29"/>
            <p:cNvGrpSpPr/>
            <p:nvPr/>
          </p:nvGrpSpPr>
          <p:grpSpPr>
            <a:xfrm>
              <a:off x="159" y="0"/>
              <a:ext cx="9143396" cy="6858000"/>
              <a:chOff x="159" y="0"/>
              <a:chExt cx="9143396" cy="6858000"/>
            </a:xfrm>
          </p:grpSpPr>
          <p:grpSp>
            <p:nvGrpSpPr>
              <p:cNvPr id="346" name="Google Shape;346;p29"/>
              <p:cNvGrpSpPr/>
              <p:nvPr/>
            </p:nvGrpSpPr>
            <p:grpSpPr>
              <a:xfrm>
                <a:off x="159" y="0"/>
                <a:ext cx="2514434" cy="6858000"/>
                <a:chOff x="159" y="0"/>
                <a:chExt cx="2514434" cy="6858000"/>
              </a:xfrm>
            </p:grpSpPr>
            <p:sp>
              <p:nvSpPr>
                <p:cNvPr id="347" name="Google Shape;347;p29"/>
                <p:cNvSpPr txBox="1"/>
                <p:nvPr/>
              </p:nvSpPr>
              <p:spPr>
                <a:xfrm>
                  <a:off x="914499"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48" name="Google Shape;348;p29"/>
                <p:cNvSpPr txBox="1"/>
                <p:nvPr/>
              </p:nvSpPr>
              <p:spPr>
                <a:xfrm>
                  <a:off x="159"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49" name="Google Shape;349;p29"/>
                <p:cNvSpPr txBox="1"/>
                <p:nvPr/>
              </p:nvSpPr>
              <p:spPr>
                <a:xfrm>
                  <a:off x="228744"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350" name="Google Shape;350;p29"/>
              <p:cNvGrpSpPr/>
              <p:nvPr/>
            </p:nvGrpSpPr>
            <p:grpSpPr>
              <a:xfrm>
                <a:off x="422406" y="0"/>
                <a:ext cx="2514434" cy="6858000"/>
                <a:chOff x="-504" y="0"/>
                <a:chExt cx="2514434" cy="6858000"/>
              </a:xfrm>
            </p:grpSpPr>
            <p:sp>
              <p:nvSpPr>
                <p:cNvPr id="351" name="Google Shape;351;p29"/>
                <p:cNvSpPr txBox="1"/>
                <p:nvPr/>
              </p:nvSpPr>
              <p:spPr>
                <a:xfrm>
                  <a:off x="913836"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52" name="Google Shape;352;p29"/>
                <p:cNvSpPr txBox="1"/>
                <p:nvPr/>
              </p:nvSpPr>
              <p:spPr>
                <a:xfrm>
                  <a:off x="-504"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53" name="Google Shape;353;p29"/>
                <p:cNvSpPr txBox="1"/>
                <p:nvPr/>
              </p:nvSpPr>
              <p:spPr>
                <a:xfrm>
                  <a:off x="228081"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grpSp>
            <p:nvGrpSpPr>
              <p:cNvPr id="354" name="Google Shape;354;p29"/>
              <p:cNvGrpSpPr/>
              <p:nvPr/>
            </p:nvGrpSpPr>
            <p:grpSpPr>
              <a:xfrm rot="10800000">
                <a:off x="6629121" y="0"/>
                <a:ext cx="2514434" cy="6858000"/>
                <a:chOff x="445" y="0"/>
                <a:chExt cx="2514434" cy="6858000"/>
              </a:xfrm>
            </p:grpSpPr>
            <p:sp>
              <p:nvSpPr>
                <p:cNvPr id="355" name="Google Shape;355;p29"/>
                <p:cNvSpPr txBox="1"/>
                <p:nvPr/>
              </p:nvSpPr>
              <p:spPr>
                <a:xfrm>
                  <a:off x="914785" y="0"/>
                  <a:ext cx="160009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56" name="Google Shape;356;p29"/>
                <p:cNvSpPr txBox="1"/>
                <p:nvPr/>
              </p:nvSpPr>
              <p:spPr>
                <a:xfrm>
                  <a:off x="445"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57" name="Google Shape;357;p29"/>
                <p:cNvSpPr txBox="1"/>
                <p:nvPr/>
              </p:nvSpPr>
              <p:spPr>
                <a:xfrm>
                  <a:off x="229030"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358" name="Google Shape;358;p29"/>
              <p:cNvSpPr txBox="1"/>
              <p:nvPr/>
            </p:nvSpPr>
            <p:spPr>
              <a:xfrm>
                <a:off x="3809907" y="0"/>
                <a:ext cx="2819214"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59" name="Google Shape;359;p29"/>
              <p:cNvSpPr txBox="1"/>
              <p:nvPr/>
            </p:nvSpPr>
            <p:spPr>
              <a:xfrm>
                <a:off x="2895568" y="0"/>
                <a:ext cx="45717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60" name="Google Shape;360;p29"/>
              <p:cNvSpPr txBox="1"/>
              <p:nvPr/>
            </p:nvSpPr>
            <p:spPr>
              <a:xfrm>
                <a:off x="3124153" y="0"/>
                <a:ext cx="761950" cy="6858000"/>
              </a:xfrm>
              <a:prstGeom prst="rect">
                <a:avLst/>
              </a:prstGeom>
              <a:solidFill>
                <a:schemeClr val="lt1">
                  <a:alpha val="9803"/>
                </a:scheme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361" name="Google Shape;361;p29"/>
            <p:cNvSpPr/>
            <p:nvPr/>
          </p:nvSpPr>
          <p:spPr>
            <a:xfrm>
              <a:off x="-12540" y="5035550"/>
              <a:ext cx="9144984" cy="1174750"/>
            </a:xfrm>
            <a:custGeom>
              <a:rect b="b" l="l" r="r" t="t"/>
              <a:pathLst>
                <a:path extrusionOk="0" h="1175655" w="9144000">
                  <a:moveTo>
                    <a:pt x="0" y="1116279"/>
                  </a:moveTo>
                  <a:cubicBezTo>
                    <a:pt x="493815" y="1145967"/>
                    <a:pt x="987631" y="1175655"/>
                    <a:pt x="1674420" y="1163780"/>
                  </a:cubicBezTo>
                  <a:cubicBezTo>
                    <a:pt x="2361209" y="1151905"/>
                    <a:pt x="3204358" y="1138050"/>
                    <a:pt x="4120737" y="1045027"/>
                  </a:cubicBezTo>
                  <a:cubicBezTo>
                    <a:pt x="5037116" y="952004"/>
                    <a:pt x="6335486" y="779811"/>
                    <a:pt x="7172696" y="605640"/>
                  </a:cubicBezTo>
                  <a:cubicBezTo>
                    <a:pt x="8009907" y="431469"/>
                    <a:pt x="8866910" y="154379"/>
                    <a:pt x="9144000" y="0"/>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62" name="Google Shape;362;p29"/>
            <p:cNvSpPr/>
            <p:nvPr/>
          </p:nvSpPr>
          <p:spPr>
            <a:xfrm>
              <a:off x="-12540" y="3467100"/>
              <a:ext cx="9144984" cy="890588"/>
            </a:xfrm>
            <a:custGeom>
              <a:rect b="b" l="l" r="r" t="t"/>
              <a:pathLst>
                <a:path extrusionOk="0" h="890650" w="9144000">
                  <a:moveTo>
                    <a:pt x="0" y="890650"/>
                  </a:moveTo>
                  <a:cubicBezTo>
                    <a:pt x="263236" y="751114"/>
                    <a:pt x="526472" y="611579"/>
                    <a:pt x="1045028" y="475013"/>
                  </a:cubicBezTo>
                  <a:cubicBezTo>
                    <a:pt x="1563584" y="338447"/>
                    <a:pt x="2299855" y="138545"/>
                    <a:pt x="3111335" y="71252"/>
                  </a:cubicBezTo>
                  <a:cubicBezTo>
                    <a:pt x="3922815" y="3959"/>
                    <a:pt x="4908467" y="0"/>
                    <a:pt x="5913911" y="71252"/>
                  </a:cubicBezTo>
                  <a:cubicBezTo>
                    <a:pt x="6919355" y="142504"/>
                    <a:pt x="8595756" y="427512"/>
                    <a:pt x="9144000" y="498764"/>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63" name="Google Shape;363;p29"/>
            <p:cNvSpPr/>
            <p:nvPr/>
          </p:nvSpPr>
          <p:spPr>
            <a:xfrm>
              <a:off x="-23653" y="5640388"/>
              <a:ext cx="3004940" cy="1211262"/>
            </a:xfrm>
            <a:custGeom>
              <a:rect b="b" l="l" r="r" t="t"/>
              <a:pathLst>
                <a:path extrusionOk="0" h="1211283" w="3004457">
                  <a:moveTo>
                    <a:pt x="0" y="0"/>
                  </a:moveTo>
                  <a:cubicBezTo>
                    <a:pt x="1103415" y="501732"/>
                    <a:pt x="2206831" y="1003465"/>
                    <a:pt x="3004457" y="1211283"/>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64" name="Google Shape;364;p29"/>
            <p:cNvSpPr/>
            <p:nvPr/>
          </p:nvSpPr>
          <p:spPr>
            <a:xfrm>
              <a:off x="-12540" y="5284788"/>
              <a:ext cx="9144984" cy="1477962"/>
            </a:xfrm>
            <a:custGeom>
              <a:rect b="b" l="l" r="r" t="t"/>
              <a:pathLst>
                <a:path extrusionOk="0" h="1478478" w="9144000">
                  <a:moveTo>
                    <a:pt x="0" y="0"/>
                  </a:moveTo>
                  <a:cubicBezTo>
                    <a:pt x="285997" y="99951"/>
                    <a:pt x="571995" y="199902"/>
                    <a:pt x="1104405" y="344385"/>
                  </a:cubicBezTo>
                  <a:cubicBezTo>
                    <a:pt x="1636815" y="488868"/>
                    <a:pt x="2432462" y="710541"/>
                    <a:pt x="3194462" y="866899"/>
                  </a:cubicBezTo>
                  <a:cubicBezTo>
                    <a:pt x="3956462" y="1023258"/>
                    <a:pt x="4920343" y="1185554"/>
                    <a:pt x="5676405" y="1282536"/>
                  </a:cubicBezTo>
                  <a:cubicBezTo>
                    <a:pt x="6432467" y="1379518"/>
                    <a:pt x="7247906" y="1419102"/>
                    <a:pt x="7730836" y="1448790"/>
                  </a:cubicBezTo>
                  <a:cubicBezTo>
                    <a:pt x="8213766" y="1478478"/>
                    <a:pt x="8338457" y="1464623"/>
                    <a:pt x="8573984" y="1460665"/>
                  </a:cubicBezTo>
                  <a:cubicBezTo>
                    <a:pt x="8809511" y="1456707"/>
                    <a:pt x="8976755" y="1440873"/>
                    <a:pt x="9144000" y="1425039"/>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65" name="Google Shape;365;p29"/>
            <p:cNvSpPr/>
            <p:nvPr/>
          </p:nvSpPr>
          <p:spPr>
            <a:xfrm>
              <a:off x="2136793" y="5132388"/>
              <a:ext cx="6982952" cy="1719262"/>
            </a:xfrm>
            <a:custGeom>
              <a:rect b="b" l="l" r="r" t="t"/>
              <a:pathLst>
                <a:path extrusionOk="0" h="1719942" w="6982691">
                  <a:moveTo>
                    <a:pt x="0" y="1719942"/>
                  </a:moveTo>
                  <a:cubicBezTo>
                    <a:pt x="162296" y="1536864"/>
                    <a:pt x="324592" y="1353787"/>
                    <a:pt x="546265" y="1185553"/>
                  </a:cubicBezTo>
                  <a:cubicBezTo>
                    <a:pt x="767938" y="1017319"/>
                    <a:pt x="1074718" y="835231"/>
                    <a:pt x="1330037" y="710540"/>
                  </a:cubicBezTo>
                  <a:cubicBezTo>
                    <a:pt x="1585356" y="585849"/>
                    <a:pt x="1741715" y="530430"/>
                    <a:pt x="2078182" y="437407"/>
                  </a:cubicBezTo>
                  <a:cubicBezTo>
                    <a:pt x="2414649" y="344384"/>
                    <a:pt x="3028208" y="213755"/>
                    <a:pt x="3348842" y="152399"/>
                  </a:cubicBezTo>
                  <a:cubicBezTo>
                    <a:pt x="3669476" y="91043"/>
                    <a:pt x="3718957" y="93022"/>
                    <a:pt x="4001985" y="69272"/>
                  </a:cubicBezTo>
                  <a:cubicBezTo>
                    <a:pt x="4285013" y="45522"/>
                    <a:pt x="4732317" y="19792"/>
                    <a:pt x="5047013" y="9896"/>
                  </a:cubicBezTo>
                  <a:cubicBezTo>
                    <a:pt x="5361709" y="0"/>
                    <a:pt x="5890161" y="9896"/>
                    <a:pt x="5890161" y="9896"/>
                  </a:cubicBezTo>
                  <a:lnTo>
                    <a:pt x="6495803" y="9896"/>
                  </a:lnTo>
                  <a:cubicBezTo>
                    <a:pt x="6664037" y="13854"/>
                    <a:pt x="6818416" y="27708"/>
                    <a:pt x="6899564" y="33646"/>
                  </a:cubicBezTo>
                  <a:cubicBezTo>
                    <a:pt x="6980712" y="39584"/>
                    <a:pt x="6953003" y="37605"/>
                    <a:pt x="6982691" y="45522"/>
                  </a:cubicBezTo>
                </a:path>
              </a:pathLst>
            </a:custGeom>
            <a:noFill/>
            <a:ln cap="flat" cmpd="sng" w="9525">
              <a:solidFill>
                <a:schemeClr val="lt1">
                  <a:alpha val="19607"/>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66" name="Google Shape;366;p29"/>
            <p:cNvSpPr/>
            <p:nvPr/>
          </p:nvSpPr>
          <p:spPr>
            <a:xfrm rot="1800000">
              <a:off x="2995574" y="2859088"/>
              <a:ext cx="1601681" cy="1389062"/>
            </a:xfrm>
            <a:prstGeom prst="hexagon">
              <a:avLst>
                <a:gd fmla="val 5347"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67" name="Google Shape;367;p29"/>
            <p:cNvSpPr/>
            <p:nvPr/>
          </p:nvSpPr>
          <p:spPr>
            <a:xfrm rot="1800000">
              <a:off x="3719426" y="4125913"/>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68" name="Google Shape;368;p29"/>
            <p:cNvSpPr/>
            <p:nvPr/>
          </p:nvSpPr>
          <p:spPr>
            <a:xfrm rot="1800000">
              <a:off x="3728950" y="1592263"/>
              <a:ext cx="1601681"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69" name="Google Shape;369;p29"/>
            <p:cNvSpPr/>
            <p:nvPr/>
          </p:nvSpPr>
          <p:spPr>
            <a:xfrm rot="1800000">
              <a:off x="2976525" y="325438"/>
              <a:ext cx="1601681" cy="1389062"/>
            </a:xfrm>
            <a:prstGeom prst="hexagon">
              <a:avLst>
                <a:gd fmla="val 5347" name="adj"/>
                <a:gd fmla="val 115470" name="vf"/>
              </a:avLst>
            </a:prstGeom>
            <a:solidFill>
              <a:schemeClr val="lt1">
                <a:alpha val="3529"/>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70" name="Google Shape;370;p29"/>
            <p:cNvSpPr/>
            <p:nvPr/>
          </p:nvSpPr>
          <p:spPr>
            <a:xfrm rot="1800000">
              <a:off x="4462327" y="5383213"/>
              <a:ext cx="1601681" cy="1389062"/>
            </a:xfrm>
            <a:prstGeom prst="hexagon">
              <a:avLst>
                <a:gd fmla="val 5347" name="adj"/>
                <a:gd fmla="val 115470" name="vf"/>
              </a:avLst>
            </a:prstGeom>
            <a:solidFill>
              <a:schemeClr val="lt1">
                <a:alpha val="549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71" name="Google Shape;371;p29"/>
            <p:cNvSpPr/>
            <p:nvPr/>
          </p:nvSpPr>
          <p:spPr>
            <a:xfrm rot="1800000">
              <a:off x="-382404" y="4202113"/>
              <a:ext cx="1261980" cy="1387475"/>
            </a:xfrm>
            <a:custGeom>
              <a:rect b="b" l="l" r="r" t="t"/>
              <a:pathLst>
                <a:path extrusionOk="0" h="1388236" w="1261499">
                  <a:moveTo>
                    <a:pt x="0" y="105098"/>
                  </a:moveTo>
                  <a:lnTo>
                    <a:pt x="56357" y="0"/>
                  </a:lnTo>
                  <a:lnTo>
                    <a:pt x="865241" y="0"/>
                  </a:lnTo>
                  <a:lnTo>
                    <a:pt x="1261499" y="694118"/>
                  </a:lnTo>
                  <a:lnTo>
                    <a:pt x="865241" y="1388236"/>
                  </a:lnTo>
                  <a:lnTo>
                    <a:pt x="744578" y="1387893"/>
                  </a:lnTo>
                  <a:lnTo>
                    <a:pt x="0" y="105098"/>
                  </a:lnTo>
                  <a:close/>
                </a:path>
              </a:pathLst>
            </a:cu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72" name="Google Shape;372;p29"/>
            <p:cNvSpPr/>
            <p:nvPr/>
          </p:nvSpPr>
          <p:spPr>
            <a:xfrm rot="1800000">
              <a:off x="23970" y="5402263"/>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73" name="Google Shape;373;p29"/>
            <p:cNvSpPr/>
            <p:nvPr/>
          </p:nvSpPr>
          <p:spPr>
            <a:xfrm rot="1800000">
              <a:off x="52543" y="2849563"/>
              <a:ext cx="1601681"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74" name="Google Shape;374;p29"/>
            <p:cNvSpPr/>
            <p:nvPr/>
          </p:nvSpPr>
          <p:spPr>
            <a:xfrm rot="1800000">
              <a:off x="776395" y="4125913"/>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75" name="Google Shape;375;p29"/>
            <p:cNvSpPr/>
            <p:nvPr/>
          </p:nvSpPr>
          <p:spPr>
            <a:xfrm rot="1800000">
              <a:off x="1509772" y="5411788"/>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76" name="Google Shape;376;p29"/>
            <p:cNvSpPr/>
            <p:nvPr/>
          </p:nvSpPr>
          <p:spPr>
            <a:xfrm rot="1800000">
              <a:off x="1528821" y="2859088"/>
              <a:ext cx="1601681" cy="1389062"/>
            </a:xfrm>
            <a:prstGeom prst="hexagon">
              <a:avLst>
                <a:gd fmla="val 5347"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77" name="Google Shape;377;p29"/>
            <p:cNvSpPr/>
            <p:nvPr/>
          </p:nvSpPr>
          <p:spPr>
            <a:xfrm rot="1800000">
              <a:off x="795444" y="1563688"/>
              <a:ext cx="1601681" cy="1389062"/>
            </a:xfrm>
            <a:prstGeom prst="hexagon">
              <a:avLst>
                <a:gd fmla="val 5347"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78" name="Google Shape;378;p29"/>
            <p:cNvSpPr/>
            <p:nvPr/>
          </p:nvSpPr>
          <p:spPr>
            <a:xfrm rot="1800000">
              <a:off x="6806909" y="4144963"/>
              <a:ext cx="1600094" cy="1389062"/>
            </a:xfrm>
            <a:prstGeom prst="hexagon">
              <a:avLst>
                <a:gd fmla="val 5352" name="adj"/>
                <a:gd fmla="val 115470" name="vf"/>
              </a:avLst>
            </a:prstGeom>
            <a:solidFill>
              <a:schemeClr val="lt1">
                <a:alpha val="9803"/>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79" name="Google Shape;379;p29"/>
            <p:cNvSpPr/>
            <p:nvPr/>
          </p:nvSpPr>
          <p:spPr>
            <a:xfrm rot="1800000">
              <a:off x="7549810" y="5421313"/>
              <a:ext cx="1600094" cy="1389062"/>
            </a:xfrm>
            <a:prstGeom prst="hexagon">
              <a:avLst>
                <a:gd fmla="val 5352" name="adj"/>
                <a:gd fmla="val 115470" name="vf"/>
              </a:avLst>
            </a:pr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80" name="Google Shape;380;p29"/>
            <p:cNvSpPr/>
            <p:nvPr/>
          </p:nvSpPr>
          <p:spPr>
            <a:xfrm rot="1800000">
              <a:off x="7549810" y="2868613"/>
              <a:ext cx="1600094" cy="1389062"/>
            </a:xfrm>
            <a:prstGeom prst="hexagon">
              <a:avLst>
                <a:gd fmla="val 5352" name="adj"/>
                <a:gd fmla="val 115470" name="vf"/>
              </a:avLst>
            </a:prstGeom>
            <a:solidFill>
              <a:schemeClr val="lt1">
                <a:alpha val="6666"/>
              </a:schemeClr>
            </a:solidFill>
            <a:ln cap="flat" cmpd="sng" w="12700">
              <a:solidFill>
                <a:schemeClr val="lt1">
                  <a:alpha val="7450"/>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81" name="Google Shape;381;p29"/>
            <p:cNvSpPr/>
            <p:nvPr/>
          </p:nvSpPr>
          <p:spPr>
            <a:xfrm rot="1800000">
              <a:off x="8306998" y="4056063"/>
              <a:ext cx="1242930" cy="1387475"/>
            </a:xfrm>
            <a:custGeom>
              <a:rect b="b" l="l" r="r" t="t"/>
              <a:pathLst>
                <a:path extrusionOk="0" h="1388236" w="1243407">
                  <a:moveTo>
                    <a:pt x="0" y="694118"/>
                  </a:moveTo>
                  <a:lnTo>
                    <a:pt x="396258" y="0"/>
                  </a:lnTo>
                  <a:lnTo>
                    <a:pt x="474029" y="4016"/>
                  </a:lnTo>
                  <a:lnTo>
                    <a:pt x="1243407" y="1325983"/>
                  </a:lnTo>
                  <a:lnTo>
                    <a:pt x="1205142" y="1388236"/>
                  </a:lnTo>
                  <a:lnTo>
                    <a:pt x="396258" y="1388236"/>
                  </a:lnTo>
                  <a:lnTo>
                    <a:pt x="0" y="694118"/>
                  </a:lnTo>
                  <a:close/>
                </a:path>
              </a:pathLst>
            </a:custGeom>
            <a:solidFill>
              <a:schemeClr val="lt1">
                <a:alpha val="3529"/>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82" name="Google Shape;382;p29"/>
            <p:cNvSpPr/>
            <p:nvPr/>
          </p:nvSpPr>
          <p:spPr>
            <a:xfrm rot="1800000">
              <a:off x="8306998" y="1511300"/>
              <a:ext cx="1241343" cy="1389063"/>
            </a:xfrm>
            <a:custGeom>
              <a:rect b="b" l="l" r="r" t="t"/>
              <a:pathLst>
                <a:path extrusionOk="0" h="1388822" w="1241871">
                  <a:moveTo>
                    <a:pt x="0" y="694704"/>
                  </a:moveTo>
                  <a:lnTo>
                    <a:pt x="396258" y="586"/>
                  </a:lnTo>
                  <a:lnTo>
                    <a:pt x="482002" y="0"/>
                  </a:lnTo>
                  <a:lnTo>
                    <a:pt x="1241871" y="1323912"/>
                  </a:lnTo>
                  <a:lnTo>
                    <a:pt x="1205142" y="1388822"/>
                  </a:lnTo>
                  <a:lnTo>
                    <a:pt x="396258" y="1388822"/>
                  </a:lnTo>
                  <a:lnTo>
                    <a:pt x="0" y="694704"/>
                  </a:lnTo>
                  <a:close/>
                </a:path>
              </a:pathLst>
            </a:custGeom>
            <a:solidFill>
              <a:schemeClr val="lt1">
                <a:alpha val="0"/>
              </a:schemeClr>
            </a:solidFill>
            <a:ln cap="flat" cmpd="sng" w="12700">
              <a:solidFill>
                <a:schemeClr val="lt1">
                  <a:alpha val="11764"/>
                </a:scheme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grpSp>
      <p:sp>
        <p:nvSpPr>
          <p:cNvPr id="383" name="Google Shape;383;p29"/>
          <p:cNvSpPr txBox="1"/>
          <p:nvPr/>
        </p:nvSpPr>
        <p:spPr>
          <a:xfrm>
            <a:off x="4560887" y="-22225"/>
            <a:ext cx="3679825" cy="6272212"/>
          </a:xfrm>
          <a:prstGeom prst="rect">
            <a:avLst/>
          </a:prstGeom>
          <a:solidFill>
            <a:srgbClr val="F5F5F5"/>
          </a:solidFill>
          <a:ln cap="flat" cmpd="sng" w="15875">
            <a:solidFill>
              <a:srgbClr val="88795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84" name="Google Shape;384;p29"/>
          <p:cNvSpPr txBox="1"/>
          <p:nvPr/>
        </p:nvSpPr>
        <p:spPr>
          <a:xfrm>
            <a:off x="4649787" y="-22225"/>
            <a:ext cx="3505200" cy="623887"/>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85" name="Google Shape;385;p29"/>
          <p:cNvSpPr txBox="1"/>
          <p:nvPr/>
        </p:nvSpPr>
        <p:spPr>
          <a:xfrm>
            <a:off x="904875" y="601662"/>
            <a:ext cx="3562350" cy="5648325"/>
          </a:xfrm>
          <a:prstGeom prst="rect">
            <a:avLst/>
          </a:prstGeom>
          <a:solidFill>
            <a:srgbClr val="FFFFFF"/>
          </a:solidFill>
          <a:ln cap="flat" cmpd="sng" w="9525">
            <a:solidFill>
              <a:srgbClr val="19191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86" name="Google Shape;386;p29"/>
          <p:cNvSpPr txBox="1"/>
          <p:nvPr/>
        </p:nvSpPr>
        <p:spPr>
          <a:xfrm>
            <a:off x="4651375" y="6088062"/>
            <a:ext cx="3505200" cy="8255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
        <p:nvSpPr>
          <p:cNvPr id="387" name="Google Shape;387;p29"/>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1pPr>
            <a:lvl2pPr lvl="1"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2pPr>
            <a:lvl3pPr lvl="2"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3pPr>
            <a:lvl4pPr lvl="3"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4pPr>
            <a:lvl5pPr lvl="4" marR="0" rtl="0" algn="l">
              <a:spcBef>
                <a:spcPts val="0"/>
              </a:spcBef>
              <a:spcAft>
                <a:spcPts val="0"/>
              </a:spcAft>
              <a:buSzPts val="1400"/>
              <a:buNone/>
              <a:defRPr b="0" i="0" sz="4000" u="none" cap="none" strike="noStrike">
                <a:solidFill>
                  <a:schemeClr val="accent1"/>
                </a:solidFill>
                <a:latin typeface="Century Gothic"/>
                <a:ea typeface="Century Gothic"/>
                <a:cs typeface="Century Gothic"/>
                <a:sym typeface="Century Gothic"/>
              </a:defRPr>
            </a:lvl5pPr>
            <a:lvl6pPr lvl="5" marR="0" rtl="0" algn="l">
              <a:spcBef>
                <a:spcPts val="0"/>
              </a:spcBef>
              <a:spcAft>
                <a:spcPts val="0"/>
              </a:spcAft>
              <a:buSzPts val="1400"/>
              <a:buNone/>
              <a:defRPr b="0" i="0" sz="1800" u="none" cap="none" strike="noStrike">
                <a:solidFill>
                  <a:schemeClr val="dk2"/>
                </a:solidFill>
              </a:defRPr>
            </a:lvl6pPr>
            <a:lvl7pPr lvl="6" marR="0" rtl="0" algn="l">
              <a:spcBef>
                <a:spcPts val="0"/>
              </a:spcBef>
              <a:spcAft>
                <a:spcPts val="0"/>
              </a:spcAft>
              <a:buSzPts val="1400"/>
              <a:buNone/>
              <a:defRPr b="0" i="0" sz="1800" u="none" cap="none" strike="noStrike">
                <a:solidFill>
                  <a:schemeClr val="dk2"/>
                </a:solidFill>
              </a:defRPr>
            </a:lvl7pPr>
            <a:lvl8pPr lvl="7" marR="0" rtl="0" algn="l">
              <a:spcBef>
                <a:spcPts val="0"/>
              </a:spcBef>
              <a:spcAft>
                <a:spcPts val="0"/>
              </a:spcAft>
              <a:buSzPts val="1400"/>
              <a:buNone/>
              <a:defRPr b="0" i="0" sz="1800" u="none" cap="none" strike="noStrike">
                <a:solidFill>
                  <a:schemeClr val="dk2"/>
                </a:solidFill>
              </a:defRPr>
            </a:lvl8pPr>
            <a:lvl9pPr lvl="8" marR="0" rtl="0" algn="l">
              <a:spcBef>
                <a:spcPts val="0"/>
              </a:spcBef>
              <a:spcAft>
                <a:spcPts val="0"/>
              </a:spcAft>
              <a:buSzPts val="1400"/>
              <a:buNone/>
              <a:defRPr b="0" i="0" sz="1800" u="none" cap="none" strike="noStrike">
                <a:solidFill>
                  <a:schemeClr val="dk2"/>
                </a:solidFill>
              </a:defRPr>
            </a:lvl9pPr>
          </a:lstStyle>
          <a:p/>
        </p:txBody>
      </p:sp>
      <p:sp>
        <p:nvSpPr>
          <p:cNvPr id="388" name="Google Shape;388;p29"/>
          <p:cNvSpPr txBox="1"/>
          <p:nvPr>
            <p:ph idx="1" type="body"/>
          </p:nvPr>
        </p:nvSpPr>
        <p:spPr>
          <a:xfrm>
            <a:off x="1042987" y="2324100"/>
            <a:ext cx="6777037" cy="3508375"/>
          </a:xfrm>
          <a:prstGeom prst="rect">
            <a:avLst/>
          </a:prstGeom>
          <a:noFill/>
          <a:ln>
            <a:noFill/>
          </a:ln>
        </p:spPr>
        <p:txBody>
          <a:bodyPr anchorCtr="0" anchor="t" bIns="45700" lIns="91425" spcFirstLastPara="1" rIns="91425" wrap="square" tIns="45700">
            <a:noAutofit/>
          </a:bodyPr>
          <a:lstStyle>
            <a:lvl1pPr indent="-344424" lvl="0" marL="457200" marR="0" rtl="0" algn="l">
              <a:spcBef>
                <a:spcPts val="480"/>
              </a:spcBef>
              <a:spcAft>
                <a:spcPts val="0"/>
              </a:spcAft>
              <a:buClr>
                <a:schemeClr val="accent1"/>
              </a:buClr>
              <a:buSzPts val="1824"/>
              <a:buFont typeface="Noto Sans Symbols"/>
              <a:buChar char="🞇"/>
              <a:defRPr b="0" i="0" sz="2400" u="none" cap="none" strike="noStrike">
                <a:solidFill>
                  <a:schemeClr val="dk2"/>
                </a:solidFill>
                <a:latin typeface="Century Gothic"/>
                <a:ea typeface="Century Gothic"/>
                <a:cs typeface="Century Gothic"/>
                <a:sym typeface="Century Gothic"/>
              </a:defRPr>
            </a:lvl1pPr>
            <a:lvl2pPr indent="-334772" lvl="1" marL="914400" marR="0" rtl="0" algn="l">
              <a:spcBef>
                <a:spcPts val="440"/>
              </a:spcBef>
              <a:spcAft>
                <a:spcPts val="0"/>
              </a:spcAft>
              <a:buClr>
                <a:schemeClr val="accent1"/>
              </a:buClr>
              <a:buSzPts val="1672"/>
              <a:buFont typeface="Noto Sans Symbols"/>
              <a:buChar char="🞇"/>
              <a:defRPr b="0" i="0" sz="2200" u="none" cap="none" strike="noStrike">
                <a:solidFill>
                  <a:schemeClr val="dk2"/>
                </a:solidFill>
                <a:latin typeface="Century Gothic"/>
                <a:ea typeface="Century Gothic"/>
                <a:cs typeface="Century Gothic"/>
                <a:sym typeface="Century Gothic"/>
              </a:defRPr>
            </a:lvl2pPr>
            <a:lvl3pPr indent="-325119" lvl="2" marL="1371600" marR="0" rtl="0" algn="l">
              <a:spcBef>
                <a:spcPts val="400"/>
              </a:spcBef>
              <a:spcAft>
                <a:spcPts val="0"/>
              </a:spcAft>
              <a:buClr>
                <a:schemeClr val="accent1"/>
              </a:buClr>
              <a:buSzPts val="1520"/>
              <a:buFont typeface="Noto Sans Symbols"/>
              <a:buChar char="🞇"/>
              <a:defRPr b="0" i="0" sz="2000" u="none" cap="none" strike="noStrike">
                <a:solidFill>
                  <a:schemeClr val="dk2"/>
                </a:solidFill>
                <a:latin typeface="Century Gothic"/>
                <a:ea typeface="Century Gothic"/>
                <a:cs typeface="Century Gothic"/>
                <a:sym typeface="Century Gothic"/>
              </a:defRPr>
            </a:lvl3pPr>
            <a:lvl4pPr indent="-315467" lvl="3" marL="1828800" marR="0" rtl="0" algn="l">
              <a:spcBef>
                <a:spcPts val="360"/>
              </a:spcBef>
              <a:spcAft>
                <a:spcPts val="0"/>
              </a:spcAft>
              <a:buClr>
                <a:schemeClr val="accent1"/>
              </a:buClr>
              <a:buSzPts val="1368"/>
              <a:buFont typeface="Noto Sans Symbols"/>
              <a:buChar char="🞇"/>
              <a:defRPr b="0" i="0" sz="1800" u="none" cap="none" strike="noStrike">
                <a:solidFill>
                  <a:schemeClr val="dk2"/>
                </a:solidFill>
                <a:latin typeface="Century Gothic"/>
                <a:ea typeface="Century Gothic"/>
                <a:cs typeface="Century Gothic"/>
                <a:sym typeface="Century Gothic"/>
              </a:defRPr>
            </a:lvl4pPr>
            <a:lvl5pPr indent="-305816" lvl="4" marL="2286000" marR="0" rtl="0" algn="l">
              <a:spcBef>
                <a:spcPts val="320"/>
              </a:spcBef>
              <a:spcAft>
                <a:spcPts val="0"/>
              </a:spcAft>
              <a:buClr>
                <a:schemeClr val="accent1"/>
              </a:buClr>
              <a:buSzPts val="1216"/>
              <a:buFont typeface="Noto Sans Symbols"/>
              <a:buChar char="🞇"/>
              <a:defRPr b="0" i="0" sz="1600" u="none" cap="none" strike="noStrike">
                <a:solidFill>
                  <a:schemeClr val="dk2"/>
                </a:solidFill>
                <a:latin typeface="Century Gothic"/>
                <a:ea typeface="Century Gothic"/>
                <a:cs typeface="Century Gothic"/>
                <a:sym typeface="Century Gothic"/>
              </a:defRPr>
            </a:lvl5pPr>
            <a:lvl6pPr indent="-296164" lvl="5" marL="27432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6pPr>
            <a:lvl7pPr indent="-296164" lvl="6" marL="32004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7pPr>
            <a:lvl8pPr indent="-296164" lvl="7" marL="36576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8pPr>
            <a:lvl9pPr indent="-296164" lvl="8" marL="4114800" marR="0" rtl="0" algn="l">
              <a:spcBef>
                <a:spcPts val="280"/>
              </a:spcBef>
              <a:spcAft>
                <a:spcPts val="0"/>
              </a:spcAft>
              <a:buClr>
                <a:schemeClr val="accent1"/>
              </a:buClr>
              <a:buSzPts val="1064"/>
              <a:buFont typeface="Noto Sans Symbols"/>
              <a:buChar char="🞇"/>
              <a:defRPr b="0" i="0" sz="1400" u="none" cap="none" strike="noStrike">
                <a:solidFill>
                  <a:schemeClr val="dk2"/>
                </a:solidFill>
                <a:latin typeface="Century Gothic"/>
                <a:ea typeface="Century Gothic"/>
                <a:cs typeface="Century Gothic"/>
                <a:sym typeface="Century Gothic"/>
              </a:defRPr>
            </a:lvl9pPr>
          </a:lstStyle>
          <a:p/>
        </p:txBody>
      </p:sp>
      <p:sp>
        <p:nvSpPr>
          <p:cNvPr id="389" name="Google Shape;389;p29"/>
          <p:cNvSpPr txBox="1"/>
          <p:nvPr>
            <p:ph idx="10" type="dt"/>
          </p:nvPr>
        </p:nvSpPr>
        <p:spPr>
          <a:xfrm>
            <a:off x="5997575" y="223837"/>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8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2pPr>
            <a:lvl3pPr lvl="2"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3pPr>
            <a:lvl4pPr lvl="3"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4pPr>
            <a:lvl5pPr lvl="4"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5pPr>
            <a:lvl6pPr lvl="5"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6pPr>
            <a:lvl7pPr lvl="6"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7pPr>
            <a:lvl8pPr lvl="7"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8pPr>
            <a:lvl9pPr lvl="8"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9pPr>
          </a:lstStyle>
          <a:p/>
        </p:txBody>
      </p:sp>
      <p:sp>
        <p:nvSpPr>
          <p:cNvPr id="390" name="Google Shape;390;p29"/>
          <p:cNvSpPr txBox="1"/>
          <p:nvPr>
            <p:ph idx="11" type="ftr"/>
          </p:nvPr>
        </p:nvSpPr>
        <p:spPr>
          <a:xfrm>
            <a:off x="4641850" y="5724525"/>
            <a:ext cx="3492500" cy="365125"/>
          </a:xfrm>
          <a:prstGeom prst="rect">
            <a:avLst/>
          </a:prstGeom>
          <a:noFill/>
          <a:ln>
            <a:noFill/>
          </a:ln>
        </p:spPr>
        <p:txBody>
          <a:bodyPr anchorCtr="0" anchor="ctr" bIns="45700" lIns="91425" spcFirstLastPara="1" rIns="91425" wrap="square" tIns="45700">
            <a:normAutofit/>
          </a:bodyPr>
          <a:lstStyle>
            <a:lvl1pPr lvl="0" marR="0" rtl="0" algn="l">
              <a:lnSpc>
                <a:spcPct val="100000"/>
              </a:lnSpc>
              <a:spcBef>
                <a:spcPts val="0"/>
              </a:spcBef>
              <a:spcAft>
                <a:spcPts val="0"/>
              </a:spcAft>
              <a:buSzPts val="1400"/>
              <a:buNone/>
              <a:defRPr b="0" i="0" sz="18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2pPr>
            <a:lvl3pPr lvl="2"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3pPr>
            <a:lvl4pPr lvl="3"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4pPr>
            <a:lvl5pPr lvl="4"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5pPr>
            <a:lvl6pPr lvl="5"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6pPr>
            <a:lvl7pPr lvl="6"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7pPr>
            <a:lvl8pPr lvl="7"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8pPr>
            <a:lvl9pPr lvl="8" marR="0" rtl="0" algn="l">
              <a:lnSpc>
                <a:spcPct val="100000"/>
              </a:lnSpc>
              <a:spcBef>
                <a:spcPts val="0"/>
              </a:spcBef>
              <a:spcAft>
                <a:spcPts val="0"/>
              </a:spcAft>
              <a:buSzPts val="1400"/>
              <a:buNone/>
              <a:defRPr b="0" i="0" sz="1800" u="none" cap="none" strike="noStrike">
                <a:solidFill>
                  <a:schemeClr val="dk1"/>
                </a:solidFill>
                <a:latin typeface="Verdana"/>
                <a:ea typeface="Verdana"/>
                <a:cs typeface="Verdana"/>
                <a:sym typeface="Verdana"/>
              </a:defRPr>
            </a:lvl9pPr>
          </a:lstStyle>
          <a:p/>
        </p:txBody>
      </p:sp>
      <p:sp>
        <p:nvSpPr>
          <p:cNvPr id="391" name="Google Shape;391;p29"/>
          <p:cNvSpPr txBox="1"/>
          <p:nvPr>
            <p:ph idx="12" type="sldNum"/>
          </p:nvPr>
        </p:nvSpPr>
        <p:spPr>
          <a:xfrm>
            <a:off x="4649787" y="223837"/>
            <a:ext cx="1331912" cy="365125"/>
          </a:xfrm>
          <a:prstGeom prst="rect">
            <a:avLst/>
          </a:prstGeom>
          <a:noFill/>
          <a:ln>
            <a:noFill/>
          </a:ln>
        </p:spPr>
        <p:txBody>
          <a:bodyPr anchorCtr="0" anchor="ctr" bIns="45700" lIns="91425" spcFirstLastPara="1" rIns="91425" wrap="square" tIns="45700">
            <a:noAutofit/>
          </a:bodyPr>
          <a:lstStyle>
            <a:lvl1pPr indent="0" lvl="0"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1pPr>
            <a:lvl2pPr indent="0" lvl="1"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2pPr>
            <a:lvl3pPr indent="0" lvl="2"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3pPr>
            <a:lvl4pPr indent="0" lvl="3"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4pPr>
            <a:lvl5pPr indent="0" lvl="4"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5pPr>
            <a:lvl6pPr indent="0" lvl="5"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6pPr>
            <a:lvl7pPr indent="0" lvl="6"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7pPr>
            <a:lvl8pPr indent="0" lvl="7"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8pPr>
            <a:lvl9pPr indent="0" lvl="8" marL="0" marR="0" rtl="0" algn="l">
              <a:lnSpc>
                <a:spcPct val="100000"/>
              </a:lnSpc>
              <a:spcBef>
                <a:spcPts val="0"/>
              </a:spcBef>
              <a:spcAft>
                <a:spcPts val="0"/>
              </a:spcAft>
              <a:buClr>
                <a:srgbClr val="FEFEFE"/>
              </a:buClr>
              <a:buSzPts val="1200"/>
              <a:buFont typeface="Verdana"/>
              <a:buNone/>
              <a:defRPr b="0" i="0" sz="1200" u="none">
                <a:solidFill>
                  <a:srgbClr val="FEFEFE"/>
                </a:solidFill>
                <a:latin typeface="Verdana"/>
                <a:ea typeface="Verdana"/>
                <a:cs typeface="Verdana"/>
                <a:sym typeface="Verdana"/>
              </a:defRPr>
            </a:lvl9pPr>
          </a:lstStyle>
          <a:p>
            <a:pPr indent="0" lvl="0" marL="0" rtl="0" algn="l">
              <a:spcBef>
                <a:spcPts val="0"/>
              </a:spcBef>
              <a:spcAft>
                <a:spcPts val="0"/>
              </a:spcAft>
              <a:buNone/>
            </a:pPr>
            <a:fld id="{00000000-1234-1234-1234-123412341234}" type="slidenum">
              <a:rPr lang="en-US"/>
              <a:t>‹#›</a:t>
            </a:fld>
            <a:endParaRPr sz="1400">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62"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6.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2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19.png"/><Relationship Id="rId6"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6.png"/><Relationship Id="rId4" Type="http://schemas.openxmlformats.org/officeDocument/2006/relationships/image" Target="../media/image7.png"/><Relationship Id="rId5" Type="http://schemas.openxmlformats.org/officeDocument/2006/relationships/image" Target="../media/image1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3.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9.png"/><Relationship Id="rId4" Type="http://schemas.openxmlformats.org/officeDocument/2006/relationships/image" Target="../media/image8.png"/><Relationship Id="rId5" Type="http://schemas.openxmlformats.org/officeDocument/2006/relationships/image" Target="../media/image2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9.png"/><Relationship Id="rId4" Type="http://schemas.openxmlformats.org/officeDocument/2006/relationships/image" Target="../media/image2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1.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7.png"/><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2.png"/><Relationship Id="rId4" Type="http://schemas.openxmlformats.org/officeDocument/2006/relationships/image" Target="../media/image18.png"/><Relationship Id="rId5"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20.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sp>
        <p:nvSpPr>
          <p:cNvPr id="403" name="Google Shape;403;p1"/>
          <p:cNvSpPr txBox="1"/>
          <p:nvPr>
            <p:ph type="ctrTitle"/>
          </p:nvPr>
        </p:nvSpPr>
        <p:spPr>
          <a:xfrm>
            <a:off x="4787900" y="2373312"/>
            <a:ext cx="3313112" cy="1701800"/>
          </a:xfrm>
          <a:prstGeom prst="rect">
            <a:avLst/>
          </a:prstGeom>
          <a:noFill/>
          <a:ln>
            <a:noFill/>
          </a:ln>
        </p:spPr>
        <p:txBody>
          <a:bodyPr anchorCtr="0" anchor="b" bIns="45700" lIns="91425" spcFirstLastPara="1" rIns="91425" wrap="square" tIns="45700">
            <a:normAutofit/>
          </a:bodyPr>
          <a:lstStyle/>
          <a:p>
            <a:pPr indent="0" lvl="0" marL="0" rtl="0" algn="ctr">
              <a:lnSpc>
                <a:spcPct val="100000"/>
              </a:lnSpc>
              <a:spcBef>
                <a:spcPts val="0"/>
              </a:spcBef>
              <a:spcAft>
                <a:spcPts val="0"/>
              </a:spcAft>
              <a:buClr>
                <a:schemeClr val="accent1"/>
              </a:buClr>
              <a:buSzPts val="3200"/>
              <a:buFont typeface="Century Gothic"/>
              <a:buNone/>
            </a:pPr>
            <a:br>
              <a:rPr b="0" i="0" lang="en-US" sz="3200" u="none">
                <a:solidFill>
                  <a:schemeClr val="accent1"/>
                </a:solidFill>
                <a:latin typeface="Century Gothic"/>
                <a:ea typeface="Century Gothic"/>
                <a:cs typeface="Century Gothic"/>
                <a:sym typeface="Century Gothic"/>
              </a:rPr>
            </a:br>
            <a:br>
              <a:rPr b="0" i="0" lang="en-US" sz="3200" u="none">
                <a:solidFill>
                  <a:schemeClr val="accent1"/>
                </a:solidFill>
                <a:latin typeface="Century Gothic"/>
                <a:ea typeface="Century Gothic"/>
                <a:cs typeface="Century Gothic"/>
                <a:sym typeface="Century Gothic"/>
              </a:rPr>
            </a:br>
            <a:br>
              <a:rPr b="0" i="0" lang="en-US" sz="3200" u="none">
                <a:solidFill>
                  <a:schemeClr val="accent1"/>
                </a:solidFill>
                <a:latin typeface="Century Gothic"/>
                <a:ea typeface="Century Gothic"/>
                <a:cs typeface="Century Gothic"/>
                <a:sym typeface="Century Gothic"/>
              </a:rPr>
            </a:br>
            <a:br>
              <a:rPr b="0" i="0" lang="en-US" sz="3200" u="none">
                <a:solidFill>
                  <a:schemeClr val="accent1"/>
                </a:solidFill>
                <a:latin typeface="Century Gothic"/>
                <a:ea typeface="Century Gothic"/>
                <a:cs typeface="Century Gothic"/>
                <a:sym typeface="Century Gothic"/>
              </a:rPr>
            </a:br>
            <a:br>
              <a:rPr b="0" i="0" lang="en-US" sz="3200" u="none">
                <a:solidFill>
                  <a:schemeClr val="accent1"/>
                </a:solidFill>
                <a:latin typeface="Century Gothic"/>
                <a:ea typeface="Century Gothic"/>
                <a:cs typeface="Century Gothic"/>
                <a:sym typeface="Century Gothic"/>
              </a:rPr>
            </a:br>
            <a:br>
              <a:rPr b="1" i="0" lang="en-US" sz="3200" u="none">
                <a:solidFill>
                  <a:srgbClr val="BB2B40"/>
                </a:solidFill>
                <a:latin typeface="Century Gothic"/>
                <a:ea typeface="Century Gothic"/>
                <a:cs typeface="Century Gothic"/>
                <a:sym typeface="Century Gothic"/>
              </a:rPr>
            </a:br>
            <a:endParaRPr/>
          </a:p>
        </p:txBody>
      </p:sp>
      <p:pic>
        <p:nvPicPr>
          <p:cNvPr id="404" name="Google Shape;404;p1"/>
          <p:cNvPicPr preferRelativeResize="0"/>
          <p:nvPr/>
        </p:nvPicPr>
        <p:blipFill rotWithShape="1">
          <a:blip r:embed="rId3">
            <a:alphaModFix/>
          </a:blip>
          <a:srcRect b="0" l="0" r="0" t="0"/>
          <a:stretch/>
        </p:blipFill>
        <p:spPr>
          <a:xfrm>
            <a:off x="1385887" y="2632075"/>
            <a:ext cx="2052637" cy="1685925"/>
          </a:xfrm>
          <a:prstGeom prst="rect">
            <a:avLst/>
          </a:prstGeom>
          <a:noFill/>
          <a:ln>
            <a:noFill/>
          </a:ln>
        </p:spPr>
      </p:pic>
      <p:sp>
        <p:nvSpPr>
          <p:cNvPr id="405" name="Google Shape;405;p1"/>
          <p:cNvSpPr txBox="1"/>
          <p:nvPr/>
        </p:nvSpPr>
        <p:spPr>
          <a:xfrm>
            <a:off x="349250" y="476250"/>
            <a:ext cx="4032250" cy="57562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BB2B40"/>
              </a:buClr>
              <a:buSzPts val="3600"/>
              <a:buFont typeface="Century Gothic"/>
              <a:buNone/>
            </a:pPr>
            <a:r>
              <a:rPr b="1" i="0" lang="en-US" sz="3600" u="none">
                <a:solidFill>
                  <a:srgbClr val="BB2B40"/>
                </a:solidFill>
                <a:latin typeface="Century Gothic"/>
                <a:ea typeface="Century Gothic"/>
                <a:cs typeface="Century Gothic"/>
                <a:sym typeface="Century Gothic"/>
              </a:rPr>
              <a:t>‘Learning, Caring and Achieving Together’</a:t>
            </a:r>
            <a:endParaRPr/>
          </a:p>
          <a:p>
            <a:pPr indent="0" lvl="0" marL="0" marR="0" rtl="0" algn="ctr">
              <a:lnSpc>
                <a:spcPct val="100000"/>
              </a:lnSpc>
              <a:spcBef>
                <a:spcPts val="0"/>
              </a:spcBef>
              <a:spcAft>
                <a:spcPts val="0"/>
              </a:spcAft>
              <a:buClr>
                <a:schemeClr val="dk1"/>
              </a:buClr>
              <a:buSzPts val="4000"/>
              <a:buFont typeface="Verdana"/>
              <a:buNone/>
            </a:pPr>
            <a:r>
              <a:t/>
            </a:r>
            <a:endParaRPr b="1" i="0" sz="4000" u="none">
              <a:solidFill>
                <a:srgbClr val="BB2B4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4000"/>
              <a:buFont typeface="Verdana"/>
              <a:buNone/>
            </a:pPr>
            <a:r>
              <a:t/>
            </a:r>
            <a:endParaRPr b="1" i="0" sz="4000" u="none">
              <a:solidFill>
                <a:srgbClr val="BB2B4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4000"/>
              <a:buFont typeface="Verdana"/>
              <a:buNone/>
            </a:pPr>
            <a:r>
              <a:t/>
            </a:r>
            <a:endParaRPr b="1" i="0" sz="4000" u="none">
              <a:solidFill>
                <a:srgbClr val="BB2B40"/>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2800"/>
              <a:buFont typeface="Verdana"/>
              <a:buNone/>
            </a:pPr>
            <a:r>
              <a:t/>
            </a:r>
            <a:endParaRPr b="1" i="0" sz="2800" u="none">
              <a:solidFill>
                <a:srgbClr val="BB2B40"/>
              </a:solidFill>
              <a:latin typeface="Verdana"/>
              <a:ea typeface="Verdana"/>
              <a:cs typeface="Verdana"/>
              <a:sym typeface="Verdana"/>
            </a:endParaRPr>
          </a:p>
          <a:p>
            <a:pPr indent="0" lvl="0" marL="0" marR="0" rtl="0" algn="ctr">
              <a:lnSpc>
                <a:spcPct val="100000"/>
              </a:lnSpc>
              <a:spcBef>
                <a:spcPts val="0"/>
              </a:spcBef>
              <a:spcAft>
                <a:spcPts val="0"/>
              </a:spcAft>
              <a:buClr>
                <a:schemeClr val="dk1"/>
              </a:buClr>
              <a:buSzPts val="2800"/>
              <a:buFont typeface="Verdana"/>
              <a:buNone/>
            </a:pPr>
            <a:r>
              <a:t/>
            </a:r>
            <a:endParaRPr b="1" i="0" sz="2800" u="none">
              <a:solidFill>
                <a:srgbClr val="BB2B40"/>
              </a:solidFill>
              <a:latin typeface="Verdana"/>
              <a:ea typeface="Verdana"/>
              <a:cs typeface="Verdana"/>
              <a:sym typeface="Verdana"/>
            </a:endParaRPr>
          </a:p>
          <a:p>
            <a:pPr indent="0" lvl="0" marL="0" marR="0" rtl="0" algn="ctr">
              <a:lnSpc>
                <a:spcPct val="100000"/>
              </a:lnSpc>
              <a:spcBef>
                <a:spcPts val="0"/>
              </a:spcBef>
              <a:spcAft>
                <a:spcPts val="0"/>
              </a:spcAft>
              <a:buClr>
                <a:schemeClr val="dk1"/>
              </a:buClr>
              <a:buSzPts val="2800"/>
              <a:buFont typeface="Verdana"/>
              <a:buNone/>
            </a:pPr>
            <a:r>
              <a:t/>
            </a:r>
            <a:endParaRPr b="1" i="0" sz="2800" u="none">
              <a:solidFill>
                <a:srgbClr val="BB2B40"/>
              </a:solidFill>
              <a:latin typeface="Verdana"/>
              <a:ea typeface="Verdana"/>
              <a:cs typeface="Verdana"/>
              <a:sym typeface="Verdana"/>
            </a:endParaRPr>
          </a:p>
          <a:p>
            <a:pPr indent="0" lvl="0" marL="0" marR="0" rtl="0" algn="ctr">
              <a:lnSpc>
                <a:spcPct val="100000"/>
              </a:lnSpc>
              <a:spcBef>
                <a:spcPts val="0"/>
              </a:spcBef>
              <a:spcAft>
                <a:spcPts val="0"/>
              </a:spcAft>
              <a:buClr>
                <a:srgbClr val="BB2B40"/>
              </a:buClr>
              <a:buSzPts val="2800"/>
              <a:buFont typeface="Verdana"/>
              <a:buNone/>
            </a:pPr>
            <a:r>
              <a:rPr b="1" i="0" lang="en-US" sz="2800" u="none">
                <a:solidFill>
                  <a:srgbClr val="BB2B40"/>
                </a:solidFill>
                <a:latin typeface="Verdana"/>
                <a:ea typeface="Verdana"/>
                <a:cs typeface="Verdana"/>
                <a:sym typeface="Verdana"/>
              </a:rPr>
              <a:t>Farnborough Road </a:t>
            </a:r>
            <a:br>
              <a:rPr b="1" i="0" lang="en-US" sz="2800" u="none">
                <a:solidFill>
                  <a:srgbClr val="BB2B40"/>
                </a:solidFill>
                <a:latin typeface="Verdana"/>
                <a:ea typeface="Verdana"/>
                <a:cs typeface="Verdana"/>
                <a:sym typeface="Verdana"/>
              </a:rPr>
            </a:br>
            <a:r>
              <a:rPr b="1" i="0" lang="en-US" sz="2800" u="none">
                <a:solidFill>
                  <a:srgbClr val="BB2B40"/>
                </a:solidFill>
                <a:latin typeface="Verdana"/>
                <a:ea typeface="Verdana"/>
                <a:cs typeface="Verdana"/>
                <a:sym typeface="Verdana"/>
              </a:rPr>
              <a:t>Infant School</a:t>
            </a:r>
            <a:endParaRPr/>
          </a:p>
        </p:txBody>
      </p:sp>
      <p:pic>
        <p:nvPicPr>
          <p:cNvPr id="406" name="Google Shape;406;p1"/>
          <p:cNvPicPr preferRelativeResize="0"/>
          <p:nvPr/>
        </p:nvPicPr>
        <p:blipFill rotWithShape="1">
          <a:blip r:embed="rId4">
            <a:alphaModFix/>
          </a:blip>
          <a:srcRect b="0" l="0" r="0" t="0"/>
          <a:stretch/>
        </p:blipFill>
        <p:spPr>
          <a:xfrm>
            <a:off x="5018087" y="49212"/>
            <a:ext cx="2757487" cy="2149475"/>
          </a:xfrm>
          <a:prstGeom prst="rect">
            <a:avLst/>
          </a:prstGeom>
          <a:noFill/>
          <a:ln>
            <a:noFill/>
          </a:ln>
        </p:spPr>
      </p:pic>
      <p:sp>
        <p:nvSpPr>
          <p:cNvPr id="407" name="Google Shape;407;p1"/>
          <p:cNvSpPr txBox="1"/>
          <p:nvPr/>
        </p:nvSpPr>
        <p:spPr>
          <a:xfrm>
            <a:off x="4381500" y="2420937"/>
            <a:ext cx="4032250" cy="32321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Recursive"/>
              <a:buNone/>
            </a:pPr>
            <a:r>
              <a:rPr b="1" i="0" lang="en-US" sz="2400" u="none">
                <a:solidFill>
                  <a:schemeClr val="dk1"/>
                </a:solidFill>
                <a:latin typeface="Recursive"/>
                <a:ea typeface="Recursive"/>
                <a:cs typeface="Recursive"/>
                <a:sym typeface="Recursive"/>
              </a:rPr>
              <a:t>This is a </a:t>
            </a:r>
            <a:endParaRPr/>
          </a:p>
          <a:p>
            <a:pPr indent="0" lvl="0" marL="0" marR="0" rtl="0" algn="ctr">
              <a:lnSpc>
                <a:spcPct val="100000"/>
              </a:lnSpc>
              <a:spcBef>
                <a:spcPts val="0"/>
              </a:spcBef>
              <a:spcAft>
                <a:spcPts val="0"/>
              </a:spcAft>
              <a:buClr>
                <a:schemeClr val="dk1"/>
              </a:buClr>
              <a:buSzPts val="2400"/>
              <a:buFont typeface="Recursive"/>
              <a:buNone/>
            </a:pPr>
            <a:r>
              <a:rPr b="1" i="0" lang="en-US" sz="2400" u="none">
                <a:solidFill>
                  <a:schemeClr val="dk1"/>
                </a:solidFill>
                <a:latin typeface="Recursive"/>
                <a:ea typeface="Recursive"/>
                <a:cs typeface="Recursive"/>
                <a:sym typeface="Recursive"/>
              </a:rPr>
              <a:t>happy school. </a:t>
            </a:r>
            <a:endParaRPr/>
          </a:p>
          <a:p>
            <a:pPr indent="0" lvl="0" marL="0" marR="0" rtl="0" algn="ctr">
              <a:lnSpc>
                <a:spcPct val="100000"/>
              </a:lnSpc>
              <a:spcBef>
                <a:spcPts val="0"/>
              </a:spcBef>
              <a:spcAft>
                <a:spcPts val="0"/>
              </a:spcAft>
              <a:buClr>
                <a:schemeClr val="dk1"/>
              </a:buClr>
              <a:buSzPts val="2400"/>
              <a:buFont typeface="Verdana"/>
              <a:buNone/>
            </a:pPr>
            <a:r>
              <a:t/>
            </a:r>
            <a:endParaRPr b="1" i="0" sz="2400" u="none">
              <a:solidFill>
                <a:schemeClr val="dk1"/>
              </a:solidFill>
              <a:latin typeface="Recursive"/>
              <a:ea typeface="Recursive"/>
              <a:cs typeface="Recursive"/>
              <a:sym typeface="Recursive"/>
            </a:endParaRPr>
          </a:p>
          <a:p>
            <a:pPr indent="0" lvl="0" marL="0" marR="0" rtl="0" algn="ctr">
              <a:lnSpc>
                <a:spcPct val="100000"/>
              </a:lnSpc>
              <a:spcBef>
                <a:spcPts val="0"/>
              </a:spcBef>
              <a:spcAft>
                <a:spcPts val="0"/>
              </a:spcAft>
              <a:buClr>
                <a:schemeClr val="dk1"/>
              </a:buClr>
              <a:buSzPts val="2400"/>
              <a:buFont typeface="Recursive"/>
              <a:buNone/>
            </a:pPr>
            <a:r>
              <a:rPr b="1" i="0" lang="en-US" sz="2400" u="none">
                <a:solidFill>
                  <a:schemeClr val="dk1"/>
                </a:solidFill>
                <a:latin typeface="Recursive"/>
                <a:ea typeface="Recursive"/>
                <a:cs typeface="Recursive"/>
                <a:sym typeface="Recursive"/>
              </a:rPr>
              <a:t>Everyone feels special, has hope </a:t>
            </a:r>
            <a:endParaRPr/>
          </a:p>
          <a:p>
            <a:pPr indent="0" lvl="0" marL="0" marR="0" rtl="0" algn="ctr">
              <a:lnSpc>
                <a:spcPct val="100000"/>
              </a:lnSpc>
              <a:spcBef>
                <a:spcPts val="0"/>
              </a:spcBef>
              <a:spcAft>
                <a:spcPts val="0"/>
              </a:spcAft>
              <a:buClr>
                <a:schemeClr val="dk1"/>
              </a:buClr>
              <a:buSzPts val="2400"/>
              <a:buFont typeface="Recursive"/>
              <a:buNone/>
            </a:pPr>
            <a:r>
              <a:rPr b="1" i="0" lang="en-US" sz="2400" u="none">
                <a:solidFill>
                  <a:schemeClr val="dk1"/>
                </a:solidFill>
                <a:latin typeface="Recursive"/>
                <a:ea typeface="Recursive"/>
                <a:cs typeface="Recursive"/>
                <a:sym typeface="Recursive"/>
              </a:rPr>
              <a:t>and a reason </a:t>
            </a:r>
            <a:endParaRPr/>
          </a:p>
          <a:p>
            <a:pPr indent="0" lvl="0" marL="0" marR="0" rtl="0" algn="ctr">
              <a:lnSpc>
                <a:spcPct val="100000"/>
              </a:lnSpc>
              <a:spcBef>
                <a:spcPts val="0"/>
              </a:spcBef>
              <a:spcAft>
                <a:spcPts val="0"/>
              </a:spcAft>
              <a:buClr>
                <a:schemeClr val="dk1"/>
              </a:buClr>
              <a:buSzPts val="2400"/>
              <a:buFont typeface="Recursive"/>
              <a:buNone/>
            </a:pPr>
            <a:r>
              <a:rPr b="1" i="0" lang="en-US" sz="2400" u="none">
                <a:solidFill>
                  <a:schemeClr val="dk1"/>
                </a:solidFill>
                <a:latin typeface="Recursive"/>
                <a:ea typeface="Recursive"/>
                <a:cs typeface="Recursive"/>
                <a:sym typeface="Recursive"/>
              </a:rPr>
              <a:t>to smile.</a:t>
            </a:r>
            <a:endParaRPr/>
          </a:p>
          <a:p>
            <a:pPr indent="0" lvl="0" marL="0" marR="0" rtl="0" algn="ctr">
              <a:lnSpc>
                <a:spcPct val="100000"/>
              </a:lnSpc>
              <a:spcBef>
                <a:spcPts val="0"/>
              </a:spcBef>
              <a:spcAft>
                <a:spcPts val="0"/>
              </a:spcAft>
              <a:buClr>
                <a:schemeClr val="dk1"/>
              </a:buClr>
              <a:buSzPts val="1800"/>
              <a:buFont typeface="Verdana"/>
              <a:buNone/>
            </a:pPr>
            <a:r>
              <a:t/>
            </a:r>
            <a:endParaRPr b="1" i="0" sz="1800" u="none">
              <a:solidFill>
                <a:schemeClr val="dk1"/>
              </a:solidFill>
              <a:latin typeface="Century Gothic"/>
              <a:ea typeface="Century Gothic"/>
              <a:cs typeface="Century Gothic"/>
              <a:sym typeface="Century Gothic"/>
            </a:endParaRPr>
          </a:p>
          <a:p>
            <a:pPr indent="0" lvl="0" marL="0" marR="0" rtl="0" algn="ctr">
              <a:lnSpc>
                <a:spcPct val="100000"/>
              </a:lnSpc>
              <a:spcBef>
                <a:spcPts val="0"/>
              </a:spcBef>
              <a:spcAft>
                <a:spcPts val="0"/>
              </a:spcAft>
              <a:buClr>
                <a:schemeClr val="dk1"/>
              </a:buClr>
              <a:buSzPts val="1800"/>
              <a:buFont typeface="Century Gothic"/>
              <a:buNone/>
            </a:pPr>
            <a:r>
              <a:rPr b="1" i="0" lang="en-US" sz="1800" u="none">
                <a:solidFill>
                  <a:schemeClr val="dk1"/>
                </a:solidFill>
                <a:latin typeface="Century Gothic"/>
                <a:ea typeface="Century Gothic"/>
                <a:cs typeface="Century Gothic"/>
                <a:sym typeface="Century Gothic"/>
              </a:rPr>
              <a:t>Ofsted 2023</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sp>
        <p:nvSpPr>
          <p:cNvPr id="412" name="Google Shape;412;p2"/>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rgbClr val="BB2B40"/>
              </a:buClr>
              <a:buSzPts val="4000"/>
              <a:buFont typeface="Century Gothic"/>
              <a:buNone/>
            </a:pPr>
            <a:r>
              <a:rPr b="1" i="0" lang="en-US" sz="4000" u="none">
                <a:solidFill>
                  <a:srgbClr val="BB2B40"/>
                </a:solidFill>
                <a:latin typeface="Century Gothic"/>
                <a:ea typeface="Century Gothic"/>
                <a:cs typeface="Century Gothic"/>
                <a:sym typeface="Century Gothic"/>
              </a:rPr>
              <a:t>Learning, Caring and Achieving Together </a:t>
            </a:r>
            <a:endParaRPr/>
          </a:p>
        </p:txBody>
      </p:sp>
      <p:sp>
        <p:nvSpPr>
          <p:cNvPr id="413" name="Google Shape;413;p2"/>
          <p:cNvSpPr txBox="1"/>
          <p:nvPr>
            <p:ph idx="1" type="body"/>
          </p:nvPr>
        </p:nvSpPr>
        <p:spPr>
          <a:xfrm>
            <a:off x="1042987" y="2324100"/>
            <a:ext cx="6777037" cy="3984625"/>
          </a:xfrm>
          <a:prstGeom prst="rect">
            <a:avLst/>
          </a:prstGeom>
          <a:noFill/>
          <a:ln>
            <a:noFill/>
          </a:ln>
        </p:spPr>
        <p:txBody>
          <a:bodyPr anchorCtr="0" anchor="t" bIns="45700" lIns="91425" spcFirstLastPara="1" rIns="91425" wrap="square" tIns="45700">
            <a:noAutofit/>
          </a:bodyPr>
          <a:lstStyle/>
          <a:p>
            <a:pPr indent="0" lvl="0" marL="69850" marR="0" rtl="0" algn="ctr">
              <a:lnSpc>
                <a:spcPct val="100000"/>
              </a:lnSpc>
              <a:spcBef>
                <a:spcPts val="0"/>
              </a:spcBef>
              <a:spcAft>
                <a:spcPts val="0"/>
              </a:spcAft>
              <a:buClr>
                <a:schemeClr val="accent1"/>
              </a:buClr>
              <a:buSzPts val="2736"/>
              <a:buFont typeface="Noto Sans Symbols"/>
              <a:buNone/>
            </a:pPr>
            <a:r>
              <a:rPr b="1" i="0" lang="en-US" sz="3600" u="none" cap="none" strike="noStrike">
                <a:solidFill>
                  <a:srgbClr val="BB2B40"/>
                </a:solidFill>
                <a:latin typeface="Century Gothic"/>
                <a:ea typeface="Century Gothic"/>
                <a:cs typeface="Century Gothic"/>
                <a:sym typeface="Century Gothic"/>
              </a:rPr>
              <a:t>At FRIS we have 5 Key Values </a:t>
            </a:r>
            <a:endParaRPr/>
          </a:p>
          <a:p>
            <a:pPr indent="0" lvl="0" marL="69850" marR="0" rtl="0" algn="ctr">
              <a:lnSpc>
                <a:spcPct val="100000"/>
              </a:lnSpc>
              <a:spcBef>
                <a:spcPts val="720"/>
              </a:spcBef>
              <a:spcAft>
                <a:spcPts val="0"/>
              </a:spcAft>
              <a:buClr>
                <a:schemeClr val="accent1"/>
              </a:buClr>
              <a:buSzPts val="2736"/>
              <a:buFont typeface="Noto Sans Symbols"/>
              <a:buNone/>
            </a:pPr>
            <a:r>
              <a:rPr b="0" i="0" lang="en-US" sz="3600" u="none" cap="none" strike="noStrike">
                <a:solidFill>
                  <a:srgbClr val="BB2B40"/>
                </a:solidFill>
                <a:latin typeface="Century Gothic"/>
                <a:ea typeface="Century Gothic"/>
                <a:cs typeface="Century Gothic"/>
                <a:sym typeface="Century Gothic"/>
              </a:rPr>
              <a:t>Respect </a:t>
            </a:r>
            <a:endParaRPr/>
          </a:p>
          <a:p>
            <a:pPr indent="0" lvl="0" marL="69850" marR="0" rtl="0" algn="ctr">
              <a:lnSpc>
                <a:spcPct val="100000"/>
              </a:lnSpc>
              <a:spcBef>
                <a:spcPts val="720"/>
              </a:spcBef>
              <a:spcAft>
                <a:spcPts val="0"/>
              </a:spcAft>
              <a:buClr>
                <a:schemeClr val="accent1"/>
              </a:buClr>
              <a:buSzPts val="2736"/>
              <a:buFont typeface="Noto Sans Symbols"/>
              <a:buNone/>
            </a:pPr>
            <a:r>
              <a:rPr b="0" i="0" lang="en-US" sz="3600" u="none" cap="none" strike="noStrike">
                <a:solidFill>
                  <a:srgbClr val="BB2B40"/>
                </a:solidFill>
                <a:latin typeface="Century Gothic"/>
                <a:ea typeface="Century Gothic"/>
                <a:cs typeface="Century Gothic"/>
                <a:sym typeface="Century Gothic"/>
              </a:rPr>
              <a:t>Compassion </a:t>
            </a:r>
            <a:endParaRPr/>
          </a:p>
          <a:p>
            <a:pPr indent="0" lvl="0" marL="69850" marR="0" rtl="0" algn="ctr">
              <a:lnSpc>
                <a:spcPct val="100000"/>
              </a:lnSpc>
              <a:spcBef>
                <a:spcPts val="720"/>
              </a:spcBef>
              <a:spcAft>
                <a:spcPts val="0"/>
              </a:spcAft>
              <a:buClr>
                <a:schemeClr val="accent1"/>
              </a:buClr>
              <a:buSzPts val="2736"/>
              <a:buFont typeface="Noto Sans Symbols"/>
              <a:buNone/>
            </a:pPr>
            <a:r>
              <a:rPr b="0" i="0" lang="en-US" sz="3600" u="none" cap="none" strike="noStrike">
                <a:solidFill>
                  <a:srgbClr val="BB2B40"/>
                </a:solidFill>
                <a:latin typeface="Century Gothic"/>
                <a:ea typeface="Century Gothic"/>
                <a:cs typeface="Century Gothic"/>
                <a:sym typeface="Century Gothic"/>
              </a:rPr>
              <a:t>Perseverance</a:t>
            </a:r>
            <a:endParaRPr/>
          </a:p>
          <a:p>
            <a:pPr indent="0" lvl="0" marL="69850" marR="0" rtl="0" algn="ctr">
              <a:lnSpc>
                <a:spcPct val="100000"/>
              </a:lnSpc>
              <a:spcBef>
                <a:spcPts val="720"/>
              </a:spcBef>
              <a:spcAft>
                <a:spcPts val="0"/>
              </a:spcAft>
              <a:buClr>
                <a:schemeClr val="accent1"/>
              </a:buClr>
              <a:buSzPts val="2736"/>
              <a:buFont typeface="Noto Sans Symbols"/>
              <a:buNone/>
            </a:pPr>
            <a:r>
              <a:rPr b="0" i="0" lang="en-US" sz="3600" u="none" cap="none" strike="noStrike">
                <a:solidFill>
                  <a:srgbClr val="BB2B40"/>
                </a:solidFill>
                <a:latin typeface="Century Gothic"/>
                <a:ea typeface="Century Gothic"/>
                <a:cs typeface="Century Gothic"/>
                <a:sym typeface="Century Gothic"/>
              </a:rPr>
              <a:t>Honesty </a:t>
            </a:r>
            <a:endParaRPr/>
          </a:p>
          <a:p>
            <a:pPr indent="0" lvl="0" marL="69850" marR="0" rtl="0" algn="ctr">
              <a:lnSpc>
                <a:spcPct val="100000"/>
              </a:lnSpc>
              <a:spcBef>
                <a:spcPts val="720"/>
              </a:spcBef>
              <a:spcAft>
                <a:spcPts val="0"/>
              </a:spcAft>
              <a:buClr>
                <a:schemeClr val="accent1"/>
              </a:buClr>
              <a:buSzPts val="2736"/>
              <a:buFont typeface="Noto Sans Symbols"/>
              <a:buNone/>
            </a:pPr>
            <a:r>
              <a:rPr b="0" i="0" lang="en-US" sz="3600" u="none" cap="none" strike="noStrike">
                <a:solidFill>
                  <a:srgbClr val="BB2B40"/>
                </a:solidFill>
                <a:latin typeface="Century Gothic"/>
                <a:ea typeface="Century Gothic"/>
                <a:cs typeface="Century Gothic"/>
                <a:sym typeface="Century Gothic"/>
              </a:rPr>
              <a:t>Love and Kindness </a:t>
            </a:r>
            <a:endParaRPr/>
          </a:p>
          <a:p>
            <a:pPr indent="0" lvl="0" marL="69850" marR="0" rtl="0" algn="ctr">
              <a:lnSpc>
                <a:spcPct val="100000"/>
              </a:lnSpc>
              <a:spcBef>
                <a:spcPts val="720"/>
              </a:spcBef>
              <a:spcAft>
                <a:spcPts val="0"/>
              </a:spcAft>
              <a:buClr>
                <a:schemeClr val="accent1"/>
              </a:buClr>
              <a:buSzPts val="2736"/>
              <a:buFont typeface="Noto Sans Symbols"/>
              <a:buNone/>
            </a:pPr>
            <a:r>
              <a:rPr b="0" i="0" lang="en-US" sz="3600" u="none" cap="none" strike="noStrike">
                <a:solidFill>
                  <a:srgbClr val="BB2B40"/>
                </a:solidFill>
                <a:latin typeface="Century Gothic"/>
                <a:ea typeface="Century Gothic"/>
                <a:cs typeface="Century Gothic"/>
                <a:sym typeface="Century Gothic"/>
              </a:rPr>
              <a:t> </a:t>
            </a:r>
            <a:endParaRPr/>
          </a:p>
        </p:txBody>
      </p:sp>
      <p:pic>
        <p:nvPicPr>
          <p:cNvPr id="414" name="Google Shape;414;p2"/>
          <p:cNvPicPr preferRelativeResize="0"/>
          <p:nvPr/>
        </p:nvPicPr>
        <p:blipFill rotWithShape="1">
          <a:blip r:embed="rId3">
            <a:alphaModFix/>
          </a:blip>
          <a:srcRect b="0" l="0" r="0" t="0"/>
          <a:stretch/>
        </p:blipFill>
        <p:spPr>
          <a:xfrm>
            <a:off x="6659562" y="3068637"/>
            <a:ext cx="1882775" cy="2825750"/>
          </a:xfrm>
          <a:prstGeom prst="rect">
            <a:avLst/>
          </a:prstGeom>
          <a:noFill/>
          <a:ln>
            <a:noFill/>
          </a:ln>
        </p:spPr>
      </p:pic>
      <p:pic>
        <p:nvPicPr>
          <p:cNvPr id="415" name="Google Shape;415;p2"/>
          <p:cNvPicPr preferRelativeResize="0"/>
          <p:nvPr/>
        </p:nvPicPr>
        <p:blipFill rotWithShape="1">
          <a:blip r:embed="rId4">
            <a:alphaModFix/>
          </a:blip>
          <a:srcRect b="0" l="0" r="0" t="0"/>
          <a:stretch/>
        </p:blipFill>
        <p:spPr>
          <a:xfrm>
            <a:off x="539750" y="3357562"/>
            <a:ext cx="2246312" cy="1319212"/>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3"/>
          <p:cNvSpPr txBox="1"/>
          <p:nvPr>
            <p:ph type="title"/>
          </p:nvPr>
        </p:nvSpPr>
        <p:spPr>
          <a:xfrm>
            <a:off x="1042987" y="1268412"/>
            <a:ext cx="7024687" cy="1143000"/>
          </a:xfrm>
          <a:prstGeom prst="rect">
            <a:avLst/>
          </a:prstGeom>
          <a:noFill/>
          <a:ln>
            <a:noFill/>
          </a:ln>
        </p:spPr>
        <p:txBody>
          <a:bodyPr anchorCtr="0" anchor="b" bIns="45700" lIns="91425" spcFirstLastPara="1" rIns="91425" wrap="square" tIns="45700">
            <a:normAutofit/>
          </a:bodyPr>
          <a:lstStyle/>
          <a:p>
            <a:pPr indent="0" lvl="0" marL="0" rtl="0" algn="ctr">
              <a:lnSpc>
                <a:spcPct val="100000"/>
              </a:lnSpc>
              <a:spcBef>
                <a:spcPts val="0"/>
              </a:spcBef>
              <a:spcAft>
                <a:spcPts val="0"/>
              </a:spcAft>
              <a:buClr>
                <a:srgbClr val="C00000"/>
              </a:buClr>
              <a:buSzPts val="3600"/>
              <a:buFont typeface="Century Gothic"/>
              <a:buNone/>
            </a:pPr>
            <a:br>
              <a:rPr b="0" i="0" lang="en-US" sz="3600" u="none">
                <a:solidFill>
                  <a:srgbClr val="C00000"/>
                </a:solidFill>
                <a:latin typeface="Century Gothic"/>
                <a:ea typeface="Century Gothic"/>
                <a:cs typeface="Century Gothic"/>
                <a:sym typeface="Century Gothic"/>
              </a:rPr>
            </a:br>
            <a:br>
              <a:rPr b="0" i="0" lang="en-US" sz="3600" u="none">
                <a:solidFill>
                  <a:srgbClr val="C00000"/>
                </a:solidFill>
                <a:latin typeface="Century Gothic"/>
                <a:ea typeface="Century Gothic"/>
                <a:cs typeface="Century Gothic"/>
                <a:sym typeface="Century Gothic"/>
              </a:rPr>
            </a:br>
            <a:r>
              <a:rPr b="0" i="0" lang="en-US" sz="3600" u="none">
                <a:solidFill>
                  <a:srgbClr val="C00000"/>
                </a:solidFill>
                <a:latin typeface="Century Gothic"/>
                <a:ea typeface="Century Gothic"/>
                <a:cs typeface="Century Gothic"/>
                <a:sym typeface="Century Gothic"/>
              </a:rPr>
              <a:t>     </a:t>
            </a:r>
            <a:r>
              <a:rPr b="1" i="0" lang="en-US" sz="3600" u="none">
                <a:solidFill>
                  <a:srgbClr val="C00000"/>
                </a:solidFill>
                <a:latin typeface="Century Gothic"/>
                <a:ea typeface="Century Gothic"/>
                <a:cs typeface="Century Gothic"/>
                <a:sym typeface="Century Gothic"/>
              </a:rPr>
              <a:t>Farnborough Road Schools</a:t>
            </a:r>
            <a:br>
              <a:rPr b="1" i="0" lang="en-US" sz="3600" u="none">
                <a:solidFill>
                  <a:srgbClr val="C00000"/>
                </a:solidFill>
                <a:latin typeface="Century Gothic"/>
                <a:ea typeface="Century Gothic"/>
                <a:cs typeface="Century Gothic"/>
                <a:sym typeface="Century Gothic"/>
              </a:rPr>
            </a:br>
            <a:endParaRPr/>
          </a:p>
        </p:txBody>
      </p:sp>
      <p:sp>
        <p:nvSpPr>
          <p:cNvPr id="421" name="Google Shape;421;p3"/>
          <p:cNvSpPr txBox="1"/>
          <p:nvPr>
            <p:ph idx="1" type="body"/>
          </p:nvPr>
        </p:nvSpPr>
        <p:spPr>
          <a:xfrm>
            <a:off x="1042987" y="2324100"/>
            <a:ext cx="6777037" cy="3508375"/>
          </a:xfrm>
          <a:prstGeom prst="rect">
            <a:avLst/>
          </a:prstGeom>
          <a:noFill/>
          <a:ln>
            <a:noFill/>
          </a:ln>
        </p:spPr>
        <p:txBody>
          <a:bodyPr anchorCtr="0" anchor="t" bIns="45700" lIns="91425" spcFirstLastPara="1" rIns="91425" wrap="square" tIns="45700">
            <a:noAutofit/>
          </a:bodyPr>
          <a:lstStyle/>
          <a:p>
            <a:pPr indent="-273050" lvl="0" marL="342900" marR="0" rtl="0" algn="l">
              <a:lnSpc>
                <a:spcPct val="100000"/>
              </a:lnSpc>
              <a:spcBef>
                <a:spcPts val="0"/>
              </a:spcBef>
              <a:spcAft>
                <a:spcPts val="0"/>
              </a:spcAft>
              <a:buClr>
                <a:schemeClr val="accent1"/>
              </a:buClr>
              <a:buSzPts val="1824"/>
              <a:buFont typeface="Noto Sans Symbols"/>
              <a:buChar char="🞇"/>
            </a:pPr>
            <a:r>
              <a:rPr b="0" i="0" lang="en-US" sz="2400" u="none" cap="none" strike="noStrike">
                <a:solidFill>
                  <a:schemeClr val="dk2"/>
                </a:solidFill>
                <a:latin typeface="Century Gothic"/>
                <a:ea typeface="Century Gothic"/>
                <a:cs typeface="Century Gothic"/>
                <a:sym typeface="Century Gothic"/>
              </a:rPr>
              <a:t>We have 2 Headteachers- Miss Sephton in the Infants and Mr Antell in the Juniors </a:t>
            </a:r>
            <a:endParaRPr/>
          </a:p>
          <a:p>
            <a:pPr indent="-273050" lvl="0" marL="342900" marR="0" rtl="0" algn="l">
              <a:lnSpc>
                <a:spcPct val="100000"/>
              </a:lnSpc>
              <a:spcBef>
                <a:spcPts val="480"/>
              </a:spcBef>
              <a:spcAft>
                <a:spcPts val="0"/>
              </a:spcAft>
              <a:buClr>
                <a:schemeClr val="accent1"/>
              </a:buClr>
              <a:buSzPts val="1824"/>
              <a:buFont typeface="Noto Sans Symbols"/>
              <a:buChar char="🞇"/>
            </a:pPr>
            <a:r>
              <a:rPr b="0" i="0" lang="en-US" sz="2400" u="none" cap="none" strike="noStrike">
                <a:solidFill>
                  <a:schemeClr val="dk2"/>
                </a:solidFill>
                <a:latin typeface="Century Gothic"/>
                <a:ea typeface="Century Gothic"/>
                <a:cs typeface="Century Gothic"/>
                <a:sym typeface="Century Gothic"/>
              </a:rPr>
              <a:t>2 Governing Bodies</a:t>
            </a:r>
            <a:endParaRPr/>
          </a:p>
          <a:p>
            <a:pPr indent="-273050" lvl="0" marL="342900" marR="0" rtl="0" algn="l">
              <a:lnSpc>
                <a:spcPct val="100000"/>
              </a:lnSpc>
              <a:spcBef>
                <a:spcPts val="480"/>
              </a:spcBef>
              <a:spcAft>
                <a:spcPts val="0"/>
              </a:spcAft>
              <a:buClr>
                <a:schemeClr val="accent1"/>
              </a:buClr>
              <a:buSzPts val="1824"/>
              <a:buFont typeface="Noto Sans Symbols"/>
              <a:buChar char="🞇"/>
            </a:pPr>
            <a:r>
              <a:rPr b="0" i="0" lang="en-US" sz="2400" u="none" cap="none" strike="noStrike">
                <a:solidFill>
                  <a:schemeClr val="dk1"/>
                </a:solidFill>
                <a:latin typeface="Century Gothic"/>
                <a:ea typeface="Century Gothic"/>
                <a:cs typeface="Century Gothic"/>
                <a:sym typeface="Century Gothic"/>
              </a:rPr>
              <a:t>The 2 schools work very closely together</a:t>
            </a:r>
            <a:endParaRPr/>
          </a:p>
          <a:p>
            <a:pPr indent="-273050" lvl="0" marL="342900" marR="0" rtl="0" algn="l">
              <a:lnSpc>
                <a:spcPct val="100000"/>
              </a:lnSpc>
              <a:spcBef>
                <a:spcPts val="480"/>
              </a:spcBef>
              <a:spcAft>
                <a:spcPts val="0"/>
              </a:spcAft>
              <a:buClr>
                <a:schemeClr val="accent1"/>
              </a:buClr>
              <a:buSzPts val="1824"/>
              <a:buFont typeface="Noto Sans Symbols"/>
              <a:buChar char="🞇"/>
            </a:pPr>
            <a:r>
              <a:rPr b="0" i="0" lang="en-US" sz="2400" u="none" cap="none" strike="noStrike">
                <a:solidFill>
                  <a:schemeClr val="dk2"/>
                </a:solidFill>
                <a:latin typeface="Century Gothic"/>
                <a:ea typeface="Century Gothic"/>
                <a:cs typeface="Century Gothic"/>
                <a:sym typeface="Century Gothic"/>
              </a:rPr>
              <a:t>Both schools have 4 classes in each year group from Reception to Year 6</a:t>
            </a:r>
            <a:endParaRPr/>
          </a:p>
          <a:p>
            <a:pPr indent="-273050" lvl="0" marL="342900" marR="0" rtl="0" algn="l">
              <a:lnSpc>
                <a:spcPct val="100000"/>
              </a:lnSpc>
              <a:spcBef>
                <a:spcPts val="480"/>
              </a:spcBef>
              <a:spcAft>
                <a:spcPts val="0"/>
              </a:spcAft>
              <a:buClr>
                <a:schemeClr val="accent1"/>
              </a:buClr>
              <a:buSzPts val="1824"/>
              <a:buFont typeface="Noto Sans Symbols"/>
              <a:buChar char="🞇"/>
            </a:pPr>
            <a:r>
              <a:rPr b="0" i="0" lang="en-US" sz="2400" u="none" cap="none" strike="noStrike">
                <a:solidFill>
                  <a:schemeClr val="dk2"/>
                </a:solidFill>
                <a:latin typeface="Century Gothic"/>
                <a:ea typeface="Century Gothic"/>
                <a:cs typeface="Century Gothic"/>
                <a:sym typeface="Century Gothic"/>
              </a:rPr>
              <a:t>The Infants also has 2 Nursery classes and 2 Caterpillar classes for our 2 year olds</a:t>
            </a:r>
            <a:endParaRPr/>
          </a:p>
          <a:p>
            <a:pPr indent="-273050" lvl="0" marL="342900" marR="0" rtl="0" algn="l">
              <a:lnSpc>
                <a:spcPct val="100000"/>
              </a:lnSpc>
              <a:spcBef>
                <a:spcPts val="480"/>
              </a:spcBef>
              <a:spcAft>
                <a:spcPts val="0"/>
              </a:spcAft>
              <a:buClr>
                <a:schemeClr val="accent1"/>
              </a:buClr>
              <a:buSzPts val="1824"/>
              <a:buFont typeface="Noto Sans Symbols"/>
              <a:buChar char="🞇"/>
            </a:pPr>
            <a:r>
              <a:rPr b="0" i="0" lang="en-US" sz="2400" u="none" cap="none" strike="noStrike">
                <a:solidFill>
                  <a:schemeClr val="dk2"/>
                </a:solidFill>
                <a:latin typeface="Century Gothic"/>
                <a:ea typeface="Century Gothic"/>
                <a:cs typeface="Century Gothic"/>
                <a:sym typeface="Century Gothic"/>
              </a:rPr>
              <a:t>2 Family Wellbeing Centres </a:t>
            </a:r>
            <a:endParaRPr/>
          </a:p>
        </p:txBody>
      </p:sp>
      <p:pic>
        <p:nvPicPr>
          <p:cNvPr id="422" name="Google Shape;422;p3"/>
          <p:cNvPicPr preferRelativeResize="0"/>
          <p:nvPr/>
        </p:nvPicPr>
        <p:blipFill rotWithShape="1">
          <a:blip r:embed="rId3">
            <a:alphaModFix/>
          </a:blip>
          <a:srcRect b="0" l="0" r="0" t="0"/>
          <a:stretch/>
        </p:blipFill>
        <p:spPr>
          <a:xfrm>
            <a:off x="468312" y="333375"/>
            <a:ext cx="1401762" cy="1206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6" name="Shape 426"/>
        <p:cNvGrpSpPr/>
        <p:nvPr/>
      </p:nvGrpSpPr>
      <p:grpSpPr>
        <a:xfrm>
          <a:off x="0" y="0"/>
          <a:ext cx="0" cy="0"/>
          <a:chOff x="0" y="0"/>
          <a:chExt cx="0" cy="0"/>
        </a:xfrm>
      </p:grpSpPr>
      <p:sp>
        <p:nvSpPr>
          <p:cNvPr id="427" name="Google Shape;427;p4"/>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rmAutofit/>
          </a:bodyPr>
          <a:lstStyle/>
          <a:p>
            <a:pPr indent="0" lvl="0" marL="0" rtl="0" algn="l">
              <a:lnSpc>
                <a:spcPct val="100000"/>
              </a:lnSpc>
              <a:spcBef>
                <a:spcPts val="0"/>
              </a:spcBef>
              <a:spcAft>
                <a:spcPts val="0"/>
              </a:spcAft>
              <a:buClr>
                <a:schemeClr val="accent1"/>
              </a:buClr>
              <a:buSzPts val="3600"/>
              <a:buFont typeface="Century Gothic"/>
              <a:buNone/>
            </a:pPr>
            <a:br>
              <a:rPr b="0" i="0" lang="en-US" sz="3600" u="none">
                <a:solidFill>
                  <a:schemeClr val="accent1"/>
                </a:solidFill>
                <a:latin typeface="Century Gothic"/>
                <a:ea typeface="Century Gothic"/>
                <a:cs typeface="Century Gothic"/>
                <a:sym typeface="Century Gothic"/>
              </a:rPr>
            </a:br>
            <a:br>
              <a:rPr b="0" i="0" lang="en-US" sz="3600" u="none">
                <a:solidFill>
                  <a:schemeClr val="accent1"/>
                </a:solidFill>
                <a:latin typeface="Century Gothic"/>
                <a:ea typeface="Century Gothic"/>
                <a:cs typeface="Century Gothic"/>
                <a:sym typeface="Century Gothic"/>
              </a:rPr>
            </a:br>
            <a:br>
              <a:rPr b="0" i="0" lang="en-US" sz="3600" u="none">
                <a:solidFill>
                  <a:schemeClr val="accent1"/>
                </a:solidFill>
                <a:latin typeface="Century Gothic"/>
                <a:ea typeface="Century Gothic"/>
                <a:cs typeface="Century Gothic"/>
                <a:sym typeface="Century Gothic"/>
              </a:rPr>
            </a:br>
            <a:r>
              <a:rPr b="1" i="0" lang="en-US" sz="2800" u="sng">
                <a:solidFill>
                  <a:srgbClr val="C00000"/>
                </a:solidFill>
                <a:latin typeface="Century Gothic"/>
                <a:ea typeface="Century Gothic"/>
                <a:cs typeface="Century Gothic"/>
                <a:sym typeface="Century Gothic"/>
              </a:rPr>
              <a:t>The Infant School </a:t>
            </a:r>
            <a:br>
              <a:rPr b="1" i="0" lang="en-US" sz="2800" u="sng">
                <a:solidFill>
                  <a:srgbClr val="C00000"/>
                </a:solidFill>
                <a:latin typeface="Century Gothic"/>
                <a:ea typeface="Century Gothic"/>
                <a:cs typeface="Century Gothic"/>
                <a:sym typeface="Century Gothic"/>
              </a:rPr>
            </a:br>
            <a:r>
              <a:rPr b="1" i="0" lang="en-US" sz="2800" u="sng">
                <a:solidFill>
                  <a:srgbClr val="C00000"/>
                </a:solidFill>
                <a:latin typeface="Century Gothic"/>
                <a:ea typeface="Century Gothic"/>
                <a:cs typeface="Century Gothic"/>
                <a:sym typeface="Century Gothic"/>
              </a:rPr>
              <a:t>– Consists of Two Key Stages</a:t>
            </a:r>
            <a:br>
              <a:rPr b="1" i="0" lang="en-US" sz="3600" u="sng">
                <a:solidFill>
                  <a:schemeClr val="accent1"/>
                </a:solidFill>
                <a:latin typeface="Century Gothic"/>
                <a:ea typeface="Century Gothic"/>
                <a:cs typeface="Century Gothic"/>
                <a:sym typeface="Century Gothic"/>
              </a:rPr>
            </a:br>
            <a:endParaRPr/>
          </a:p>
        </p:txBody>
      </p:sp>
      <p:sp>
        <p:nvSpPr>
          <p:cNvPr id="428" name="Google Shape;428;p4"/>
          <p:cNvSpPr txBox="1"/>
          <p:nvPr>
            <p:ph idx="1" type="body"/>
          </p:nvPr>
        </p:nvSpPr>
        <p:spPr>
          <a:xfrm>
            <a:off x="1042987" y="1916112"/>
            <a:ext cx="6777037" cy="3916362"/>
          </a:xfrm>
          <a:prstGeom prst="rect">
            <a:avLst/>
          </a:prstGeom>
          <a:noFill/>
          <a:ln>
            <a:noFill/>
          </a:ln>
        </p:spPr>
        <p:txBody>
          <a:bodyPr anchorCtr="0" anchor="t" bIns="45700" lIns="91425" spcFirstLastPara="1" rIns="91425" wrap="square" tIns="45700">
            <a:normAutofit/>
          </a:bodyPr>
          <a:lstStyle/>
          <a:p>
            <a:pPr indent="-273050" lvl="0" marL="342900" marR="0" rtl="0" algn="l">
              <a:lnSpc>
                <a:spcPct val="80000"/>
              </a:lnSpc>
              <a:spcBef>
                <a:spcPts val="0"/>
              </a:spcBef>
              <a:spcAft>
                <a:spcPts val="0"/>
              </a:spcAft>
              <a:buClr>
                <a:schemeClr val="accent1"/>
              </a:buClr>
              <a:buSzPts val="1824"/>
              <a:buFont typeface="Noto Sans Symbols"/>
              <a:buChar char="🞇"/>
            </a:pPr>
            <a:r>
              <a:rPr b="0" i="0" lang="en-US" sz="2400" u="none" cap="none" strike="noStrike">
                <a:solidFill>
                  <a:schemeClr val="dk2"/>
                </a:solidFill>
                <a:latin typeface="Century Gothic"/>
                <a:ea typeface="Century Gothic"/>
                <a:cs typeface="Century Gothic"/>
                <a:sym typeface="Century Gothic"/>
              </a:rPr>
              <a:t>The Early Years Foundation Stage                 and Key Stage 1</a:t>
            </a:r>
            <a:endParaRPr/>
          </a:p>
          <a:p>
            <a:pPr indent="-157226" lvl="0" marL="342900" marR="0" rtl="0" algn="l">
              <a:lnSpc>
                <a:spcPct val="80000"/>
              </a:lnSpc>
              <a:spcBef>
                <a:spcPts val="480"/>
              </a:spcBef>
              <a:spcAft>
                <a:spcPts val="0"/>
              </a:spcAft>
              <a:buClr>
                <a:schemeClr val="accent1"/>
              </a:buClr>
              <a:buSzPts val="1824"/>
              <a:buFont typeface="Noto Sans Symbols"/>
              <a:buNone/>
            </a:pPr>
            <a:r>
              <a:t/>
            </a:r>
            <a:endParaRPr b="0" i="0" sz="2400" u="none" cap="none" strike="noStrike">
              <a:solidFill>
                <a:schemeClr val="dk2"/>
              </a:solidFill>
              <a:latin typeface="Century Gothic"/>
              <a:ea typeface="Century Gothic"/>
              <a:cs typeface="Century Gothic"/>
              <a:sym typeface="Century Gothic"/>
            </a:endParaRPr>
          </a:p>
          <a:p>
            <a:pPr indent="-273050" lvl="0" marL="342900" marR="0" rtl="0" algn="l">
              <a:lnSpc>
                <a:spcPct val="80000"/>
              </a:lnSpc>
              <a:spcBef>
                <a:spcPts val="480"/>
              </a:spcBef>
              <a:spcAft>
                <a:spcPts val="0"/>
              </a:spcAft>
              <a:buClr>
                <a:schemeClr val="accent1"/>
              </a:buClr>
              <a:buSzPts val="1824"/>
              <a:buFont typeface="Noto Sans Symbols"/>
              <a:buChar char="🞇"/>
            </a:pPr>
            <a:r>
              <a:rPr b="0" i="0" lang="en-US" sz="2400" u="none" cap="none" strike="noStrike">
                <a:solidFill>
                  <a:schemeClr val="dk2"/>
                </a:solidFill>
                <a:latin typeface="Century Gothic"/>
                <a:ea typeface="Century Gothic"/>
                <a:cs typeface="Century Gothic"/>
                <a:sym typeface="Century Gothic"/>
              </a:rPr>
              <a:t>The EYFS runs from birth to the end of Reception – our Caterpillar Class , our Nursery and Reception Classes</a:t>
            </a:r>
            <a:endParaRPr/>
          </a:p>
          <a:p>
            <a:pPr indent="-273050" lvl="0" marL="342900" marR="0" rtl="0" algn="l">
              <a:lnSpc>
                <a:spcPct val="80000"/>
              </a:lnSpc>
              <a:spcBef>
                <a:spcPts val="480"/>
              </a:spcBef>
              <a:spcAft>
                <a:spcPts val="0"/>
              </a:spcAft>
              <a:buClr>
                <a:schemeClr val="accent1"/>
              </a:buClr>
              <a:buSzPts val="1824"/>
              <a:buFont typeface="Noto Sans Symbols"/>
              <a:buNone/>
            </a:pPr>
            <a:r>
              <a:t/>
            </a:r>
            <a:endParaRPr b="0" i="0" sz="2400" u="none" cap="none" strike="noStrike">
              <a:solidFill>
                <a:schemeClr val="dk2"/>
              </a:solidFill>
              <a:latin typeface="Century Gothic"/>
              <a:ea typeface="Century Gothic"/>
              <a:cs typeface="Century Gothic"/>
              <a:sym typeface="Century Gothic"/>
            </a:endParaRPr>
          </a:p>
          <a:p>
            <a:pPr indent="-273050" lvl="0" marL="342900" marR="0" rtl="0" algn="l">
              <a:lnSpc>
                <a:spcPct val="80000"/>
              </a:lnSpc>
              <a:spcBef>
                <a:spcPts val="480"/>
              </a:spcBef>
              <a:spcAft>
                <a:spcPts val="0"/>
              </a:spcAft>
              <a:buClr>
                <a:schemeClr val="accent1"/>
              </a:buClr>
              <a:buSzPts val="1824"/>
              <a:buFont typeface="Noto Sans Symbols"/>
              <a:buChar char="🞇"/>
            </a:pPr>
            <a:r>
              <a:rPr b="0" i="0" lang="en-US" sz="2400" u="none" cap="none" strike="noStrike">
                <a:solidFill>
                  <a:schemeClr val="dk2"/>
                </a:solidFill>
                <a:latin typeface="Century Gothic"/>
                <a:ea typeface="Century Gothic"/>
                <a:cs typeface="Century Gothic"/>
                <a:sym typeface="Century Gothic"/>
              </a:rPr>
              <a:t>Then KS1-  Year 1 and</a:t>
            </a:r>
            <a:endParaRPr/>
          </a:p>
          <a:p>
            <a:pPr indent="-273050" lvl="0" marL="342900" marR="0" rtl="0" algn="l">
              <a:lnSpc>
                <a:spcPct val="80000"/>
              </a:lnSpc>
              <a:spcBef>
                <a:spcPts val="480"/>
              </a:spcBef>
              <a:spcAft>
                <a:spcPts val="0"/>
              </a:spcAft>
              <a:buClr>
                <a:schemeClr val="accent1"/>
              </a:buClr>
              <a:buSzPts val="1824"/>
              <a:buFont typeface="Noto Sans Symbols"/>
              <a:buNone/>
            </a:pPr>
            <a:r>
              <a:rPr b="0" i="0" lang="en-US" sz="2400" u="none" cap="none" strike="noStrike">
                <a:solidFill>
                  <a:schemeClr val="dk2"/>
                </a:solidFill>
                <a:latin typeface="Century Gothic"/>
                <a:ea typeface="Century Gothic"/>
                <a:cs typeface="Century Gothic"/>
                <a:sym typeface="Century Gothic"/>
              </a:rPr>
              <a:t>   Year 2                 </a:t>
            </a:r>
            <a:endParaRPr/>
          </a:p>
          <a:p>
            <a:pPr indent="-137922" lvl="0" marL="342900" marR="0" rtl="0" algn="l">
              <a:lnSpc>
                <a:spcPct val="80000"/>
              </a:lnSpc>
              <a:spcBef>
                <a:spcPts val="560"/>
              </a:spcBef>
              <a:spcAft>
                <a:spcPts val="0"/>
              </a:spcAft>
              <a:buClr>
                <a:schemeClr val="accent1"/>
              </a:buClr>
              <a:buSzPts val="2128"/>
              <a:buFont typeface="Noto Sans Symbols"/>
              <a:buNone/>
            </a:pPr>
            <a:r>
              <a:t/>
            </a:r>
            <a:endParaRPr b="1" i="0" sz="2800" u="none" cap="none" strike="noStrike">
              <a:solidFill>
                <a:schemeClr val="dk2"/>
              </a:solidFill>
              <a:latin typeface="Century Gothic"/>
              <a:ea typeface="Century Gothic"/>
              <a:cs typeface="Century Gothic"/>
              <a:sym typeface="Century Gothic"/>
            </a:endParaRPr>
          </a:p>
          <a:p>
            <a:pPr indent="-273050" lvl="0" marL="342900" marR="0" rtl="0" algn="l">
              <a:lnSpc>
                <a:spcPct val="80000"/>
              </a:lnSpc>
              <a:spcBef>
                <a:spcPts val="340"/>
              </a:spcBef>
              <a:spcAft>
                <a:spcPts val="0"/>
              </a:spcAft>
              <a:buClr>
                <a:schemeClr val="accent1"/>
              </a:buClr>
              <a:buSzPts val="1292"/>
              <a:buFont typeface="Noto Sans Symbols"/>
              <a:buNone/>
            </a:pPr>
            <a:r>
              <a:t/>
            </a:r>
            <a:endParaRPr b="0" i="0" sz="1700" u="none" cap="none" strike="noStrike">
              <a:solidFill>
                <a:schemeClr val="dk2"/>
              </a:solidFill>
              <a:latin typeface="Century Gothic"/>
              <a:ea typeface="Century Gothic"/>
              <a:cs typeface="Century Gothic"/>
              <a:sym typeface="Century Gothic"/>
            </a:endParaRPr>
          </a:p>
          <a:p>
            <a:pPr indent="-191008" lvl="0" marL="342900" marR="0" rtl="0" algn="l">
              <a:spcBef>
                <a:spcPts val="340"/>
              </a:spcBef>
              <a:spcAft>
                <a:spcPts val="0"/>
              </a:spcAft>
              <a:buClr>
                <a:schemeClr val="accent1"/>
              </a:buClr>
              <a:buSzPts val="1292"/>
              <a:buFont typeface="Noto Sans Symbols"/>
              <a:buNone/>
            </a:pPr>
            <a:r>
              <a:t/>
            </a:r>
            <a:endParaRPr b="0" i="0" sz="1700" u="none">
              <a:solidFill>
                <a:schemeClr val="dk2"/>
              </a:solidFill>
              <a:latin typeface="Century Gothic"/>
              <a:ea typeface="Century Gothic"/>
              <a:cs typeface="Century Gothic"/>
              <a:sym typeface="Century Gothic"/>
            </a:endParaRPr>
          </a:p>
        </p:txBody>
      </p:sp>
      <p:pic>
        <p:nvPicPr>
          <p:cNvPr id="429" name="Google Shape;429;p4"/>
          <p:cNvPicPr preferRelativeResize="0"/>
          <p:nvPr/>
        </p:nvPicPr>
        <p:blipFill rotWithShape="1">
          <a:blip r:embed="rId3">
            <a:alphaModFix/>
          </a:blip>
          <a:srcRect b="0" l="0" r="0" t="0"/>
          <a:stretch/>
        </p:blipFill>
        <p:spPr>
          <a:xfrm>
            <a:off x="6372225" y="3870325"/>
            <a:ext cx="1806575" cy="2300287"/>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427"/>
                                        </p:tgtEl>
                                        <p:attrNameLst>
                                          <p:attrName>style.visibility</p:attrName>
                                        </p:attrNameLst>
                                      </p:cBhvr>
                                      <p:to>
                                        <p:strVal val="visible"/>
                                      </p:to>
                                    </p:set>
                                    <p:animEffect filter="fade" transition="in">
                                      <p:cBhvr>
                                        <p:cTn dur="2000"/>
                                        <p:tgtEl>
                                          <p:spTgt spid="427"/>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8">
                                            <p:txEl>
                                              <p:pRg end="0" st="0"/>
                                            </p:txEl>
                                          </p:spTgt>
                                        </p:tgtEl>
                                        <p:attrNameLst>
                                          <p:attrName>style.visibility</p:attrName>
                                        </p:attrNameLst>
                                      </p:cBhvr>
                                      <p:to>
                                        <p:strVal val="visible"/>
                                      </p:to>
                                    </p:set>
                                    <p:animEffect filter="fade" transition="in">
                                      <p:cBhvr>
                                        <p:cTn dur="2000"/>
                                        <p:tgtEl>
                                          <p:spTgt spid="428">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8">
                                            <p:txEl>
                                              <p:pRg end="1" st="1"/>
                                            </p:txEl>
                                          </p:spTgt>
                                        </p:tgtEl>
                                        <p:attrNameLst>
                                          <p:attrName>style.visibility</p:attrName>
                                        </p:attrNameLst>
                                      </p:cBhvr>
                                      <p:to>
                                        <p:strVal val="visible"/>
                                      </p:to>
                                    </p:set>
                                    <p:animEffect filter="fade" transition="in">
                                      <p:cBhvr>
                                        <p:cTn dur="2000"/>
                                        <p:tgtEl>
                                          <p:spTgt spid="428">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8">
                                            <p:txEl>
                                              <p:pRg end="2" st="2"/>
                                            </p:txEl>
                                          </p:spTgt>
                                        </p:tgtEl>
                                        <p:attrNameLst>
                                          <p:attrName>style.visibility</p:attrName>
                                        </p:attrNameLst>
                                      </p:cBhvr>
                                      <p:to>
                                        <p:strVal val="visible"/>
                                      </p:to>
                                    </p:set>
                                    <p:animEffect filter="fade" transition="in">
                                      <p:cBhvr>
                                        <p:cTn dur="2000"/>
                                        <p:tgtEl>
                                          <p:spTgt spid="428">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8">
                                            <p:txEl>
                                              <p:pRg end="3" st="3"/>
                                            </p:txEl>
                                          </p:spTgt>
                                        </p:tgtEl>
                                        <p:attrNameLst>
                                          <p:attrName>style.visibility</p:attrName>
                                        </p:attrNameLst>
                                      </p:cBhvr>
                                      <p:to>
                                        <p:strVal val="visible"/>
                                      </p:to>
                                    </p:set>
                                    <p:animEffect filter="fade" transition="in">
                                      <p:cBhvr>
                                        <p:cTn dur="2000"/>
                                        <p:tgtEl>
                                          <p:spTgt spid="428">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8">
                                            <p:txEl>
                                              <p:pRg end="4" st="4"/>
                                            </p:txEl>
                                          </p:spTgt>
                                        </p:tgtEl>
                                        <p:attrNameLst>
                                          <p:attrName>style.visibility</p:attrName>
                                        </p:attrNameLst>
                                      </p:cBhvr>
                                      <p:to>
                                        <p:strVal val="visible"/>
                                      </p:to>
                                    </p:set>
                                    <p:animEffect filter="fade" transition="in">
                                      <p:cBhvr>
                                        <p:cTn dur="2000"/>
                                        <p:tgtEl>
                                          <p:spTgt spid="428">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8">
                                            <p:txEl>
                                              <p:pRg end="5" st="5"/>
                                            </p:txEl>
                                          </p:spTgt>
                                        </p:tgtEl>
                                        <p:attrNameLst>
                                          <p:attrName>style.visibility</p:attrName>
                                        </p:attrNameLst>
                                      </p:cBhvr>
                                      <p:to>
                                        <p:strVal val="visible"/>
                                      </p:to>
                                    </p:set>
                                    <p:animEffect filter="fade" transition="in">
                                      <p:cBhvr>
                                        <p:cTn dur="2000"/>
                                        <p:tgtEl>
                                          <p:spTgt spid="428">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8">
                                            <p:txEl>
                                              <p:pRg end="6" st="6"/>
                                            </p:txEl>
                                          </p:spTgt>
                                        </p:tgtEl>
                                        <p:attrNameLst>
                                          <p:attrName>style.visibility</p:attrName>
                                        </p:attrNameLst>
                                      </p:cBhvr>
                                      <p:to>
                                        <p:strVal val="visible"/>
                                      </p:to>
                                    </p:set>
                                    <p:animEffect filter="fade" transition="in">
                                      <p:cBhvr>
                                        <p:cTn dur="2000"/>
                                        <p:tgtEl>
                                          <p:spTgt spid="428">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8">
                                            <p:txEl>
                                              <p:pRg end="7" st="7"/>
                                            </p:txEl>
                                          </p:spTgt>
                                        </p:tgtEl>
                                        <p:attrNameLst>
                                          <p:attrName>style.visibility</p:attrName>
                                        </p:attrNameLst>
                                      </p:cBhvr>
                                      <p:to>
                                        <p:strVal val="visible"/>
                                      </p:to>
                                    </p:set>
                                    <p:animEffect filter="fade" transition="in">
                                      <p:cBhvr>
                                        <p:cTn dur="2000"/>
                                        <p:tgtEl>
                                          <p:spTgt spid="428">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8">
                                            <p:txEl>
                                              <p:pRg end="8" st="8"/>
                                            </p:txEl>
                                          </p:spTgt>
                                        </p:tgtEl>
                                        <p:attrNameLst>
                                          <p:attrName>style.visibility</p:attrName>
                                        </p:attrNameLst>
                                      </p:cBhvr>
                                      <p:to>
                                        <p:strVal val="visible"/>
                                      </p:to>
                                    </p:set>
                                    <p:animEffect filter="fade" transition="in">
                                      <p:cBhvr>
                                        <p:cTn dur="2000"/>
                                        <p:tgtEl>
                                          <p:spTgt spid="428">
                                            <p:txEl>
                                              <p:pRg end="8" st="8"/>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3" name="Shape 433"/>
        <p:cNvGrpSpPr/>
        <p:nvPr/>
      </p:nvGrpSpPr>
      <p:grpSpPr>
        <a:xfrm>
          <a:off x="0" y="0"/>
          <a:ext cx="0" cy="0"/>
          <a:chOff x="0" y="0"/>
          <a:chExt cx="0" cy="0"/>
        </a:xfrm>
      </p:grpSpPr>
      <p:sp>
        <p:nvSpPr>
          <p:cNvPr id="434" name="Google Shape;434;p5"/>
          <p:cNvSpPr txBox="1"/>
          <p:nvPr>
            <p:ph type="title"/>
          </p:nvPr>
        </p:nvSpPr>
        <p:spPr>
          <a:xfrm>
            <a:off x="760412" y="115887"/>
            <a:ext cx="7024687" cy="11430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rgbClr val="BB2B40"/>
              </a:buClr>
              <a:buSzPts val="4000"/>
              <a:buFont typeface="Century Gothic"/>
              <a:buNone/>
            </a:pPr>
            <a:r>
              <a:rPr b="1" i="0" lang="en-US" sz="4000" u="none">
                <a:solidFill>
                  <a:srgbClr val="BB2B40"/>
                </a:solidFill>
                <a:latin typeface="Century Gothic"/>
                <a:ea typeface="Century Gothic"/>
                <a:cs typeface="Century Gothic"/>
                <a:sym typeface="Century Gothic"/>
              </a:rPr>
              <a:t>Nursery  </a:t>
            </a:r>
            <a:endParaRPr/>
          </a:p>
        </p:txBody>
      </p:sp>
      <p:sp>
        <p:nvSpPr>
          <p:cNvPr id="435" name="Google Shape;435;p5"/>
          <p:cNvSpPr txBox="1"/>
          <p:nvPr>
            <p:ph idx="1" type="body"/>
          </p:nvPr>
        </p:nvSpPr>
        <p:spPr>
          <a:xfrm>
            <a:off x="539750" y="1992312"/>
            <a:ext cx="6777037" cy="3508375"/>
          </a:xfrm>
          <a:prstGeom prst="rect">
            <a:avLst/>
          </a:prstGeom>
          <a:noFill/>
          <a:ln>
            <a:noFill/>
          </a:ln>
        </p:spPr>
        <p:txBody>
          <a:bodyPr anchorCtr="0" anchor="t" bIns="45700" lIns="91425" spcFirstLastPara="1" rIns="91425" wrap="square" tIns="45700">
            <a:noAutofit/>
          </a:bodyPr>
          <a:lstStyle/>
          <a:p>
            <a:pPr indent="-273050" lvl="0" marL="342900" marR="0" rtl="0" algn="l">
              <a:lnSpc>
                <a:spcPct val="100000"/>
              </a:lnSpc>
              <a:spcBef>
                <a:spcPts val="0"/>
              </a:spcBef>
              <a:spcAft>
                <a:spcPts val="0"/>
              </a:spcAft>
              <a:buClr>
                <a:schemeClr val="accent1"/>
              </a:buClr>
              <a:buSzPts val="1824"/>
              <a:buFont typeface="Noto Sans Symbols"/>
              <a:buChar char="🞇"/>
            </a:pPr>
            <a:r>
              <a:rPr b="0" i="0" lang="en-US" sz="2400" u="none">
                <a:solidFill>
                  <a:schemeClr val="dk2"/>
                </a:solidFill>
                <a:latin typeface="Century Gothic"/>
                <a:ea typeface="Century Gothic"/>
                <a:cs typeface="Century Gothic"/>
                <a:sym typeface="Century Gothic"/>
              </a:rPr>
              <a:t>Each class will have at least 2 key </a:t>
            </a:r>
            <a:endParaRPr/>
          </a:p>
          <a:p>
            <a:pPr indent="-273050" lvl="0" marL="342900" marR="0" rtl="0" algn="l">
              <a:lnSpc>
                <a:spcPct val="100000"/>
              </a:lnSpc>
              <a:spcBef>
                <a:spcPts val="480"/>
              </a:spcBef>
              <a:spcAft>
                <a:spcPts val="0"/>
              </a:spcAft>
              <a:buClr>
                <a:schemeClr val="accent1"/>
              </a:buClr>
              <a:buSzPts val="1824"/>
              <a:buFont typeface="Noto Sans Symbols"/>
              <a:buNone/>
            </a:pPr>
            <a:r>
              <a:rPr b="0" i="0" lang="en-US" sz="2400" u="none">
                <a:solidFill>
                  <a:schemeClr val="dk2"/>
                </a:solidFill>
                <a:latin typeface="Century Gothic"/>
                <a:ea typeface="Century Gothic"/>
                <a:cs typeface="Century Gothic"/>
                <a:sym typeface="Century Gothic"/>
              </a:rPr>
              <a:t>    adults. </a:t>
            </a:r>
            <a:endParaRPr/>
          </a:p>
          <a:p>
            <a:pPr indent="-273050" lvl="0" marL="342900" marR="0" rtl="0" algn="l">
              <a:lnSpc>
                <a:spcPct val="100000"/>
              </a:lnSpc>
              <a:spcBef>
                <a:spcPts val="480"/>
              </a:spcBef>
              <a:spcAft>
                <a:spcPts val="0"/>
              </a:spcAft>
              <a:buClr>
                <a:schemeClr val="accent1"/>
              </a:buClr>
              <a:buSzPts val="1824"/>
              <a:buFont typeface="Noto Sans Symbols"/>
              <a:buChar char="🞇"/>
            </a:pPr>
            <a:r>
              <a:rPr b="0" i="0" lang="en-US" sz="2400" u="none">
                <a:solidFill>
                  <a:schemeClr val="dk2"/>
                </a:solidFill>
                <a:latin typeface="Century Gothic"/>
                <a:ea typeface="Century Gothic"/>
                <a:cs typeface="Century Gothic"/>
                <a:sym typeface="Century Gothic"/>
              </a:rPr>
              <a:t>Your child will  have a named </a:t>
            </a:r>
            <a:endParaRPr/>
          </a:p>
          <a:p>
            <a:pPr indent="-273050" lvl="0" marL="342900" marR="0" rtl="0" algn="l">
              <a:lnSpc>
                <a:spcPct val="100000"/>
              </a:lnSpc>
              <a:spcBef>
                <a:spcPts val="480"/>
              </a:spcBef>
              <a:spcAft>
                <a:spcPts val="0"/>
              </a:spcAft>
              <a:buClr>
                <a:schemeClr val="accent1"/>
              </a:buClr>
              <a:buSzPts val="1824"/>
              <a:buFont typeface="Noto Sans Symbols"/>
              <a:buNone/>
            </a:pPr>
            <a:r>
              <a:rPr b="0" i="0" lang="en-US" sz="2400" u="none">
                <a:solidFill>
                  <a:schemeClr val="dk2"/>
                </a:solidFill>
                <a:latin typeface="Century Gothic"/>
                <a:ea typeface="Century Gothic"/>
                <a:cs typeface="Century Gothic"/>
                <a:sym typeface="Century Gothic"/>
              </a:rPr>
              <a:t>    “key person/key worker”</a:t>
            </a:r>
            <a:endParaRPr/>
          </a:p>
          <a:p>
            <a:pPr indent="-273050" lvl="0" marL="342900" marR="0" rtl="0" algn="l">
              <a:lnSpc>
                <a:spcPct val="100000"/>
              </a:lnSpc>
              <a:spcBef>
                <a:spcPts val="480"/>
              </a:spcBef>
              <a:spcAft>
                <a:spcPts val="0"/>
              </a:spcAft>
              <a:buClr>
                <a:schemeClr val="accent1"/>
              </a:buClr>
              <a:buSzPts val="1824"/>
              <a:buFont typeface="Noto Sans Symbols"/>
              <a:buChar char="🞇"/>
            </a:pPr>
            <a:r>
              <a:rPr b="0" i="0" lang="en-US" sz="2400" u="none">
                <a:solidFill>
                  <a:schemeClr val="dk2"/>
                </a:solidFill>
                <a:latin typeface="Century Gothic"/>
                <a:ea typeface="Century Gothic"/>
                <a:cs typeface="Century Gothic"/>
                <a:sym typeface="Century Gothic"/>
              </a:rPr>
              <a:t>All adults working with your child </a:t>
            </a:r>
            <a:endParaRPr/>
          </a:p>
          <a:p>
            <a:pPr indent="-273050" lvl="0" marL="342900" marR="0" rtl="0" algn="l">
              <a:lnSpc>
                <a:spcPct val="100000"/>
              </a:lnSpc>
              <a:spcBef>
                <a:spcPts val="480"/>
              </a:spcBef>
              <a:spcAft>
                <a:spcPts val="0"/>
              </a:spcAft>
              <a:buClr>
                <a:schemeClr val="accent1"/>
              </a:buClr>
              <a:buSzPts val="1824"/>
              <a:buFont typeface="Noto Sans Symbols"/>
              <a:buNone/>
            </a:pPr>
            <a:r>
              <a:rPr b="0" i="0" lang="en-US" sz="2400" u="none">
                <a:solidFill>
                  <a:schemeClr val="dk2"/>
                </a:solidFill>
                <a:latin typeface="Century Gothic"/>
                <a:ea typeface="Century Gothic"/>
                <a:cs typeface="Century Gothic"/>
                <a:sym typeface="Century Gothic"/>
              </a:rPr>
              <a:t>   will get to know them very well and </a:t>
            </a:r>
            <a:endParaRPr/>
          </a:p>
          <a:p>
            <a:pPr indent="-273050" lvl="0" marL="342900" marR="0" rtl="0" algn="l">
              <a:lnSpc>
                <a:spcPct val="100000"/>
              </a:lnSpc>
              <a:spcBef>
                <a:spcPts val="480"/>
              </a:spcBef>
              <a:spcAft>
                <a:spcPts val="0"/>
              </a:spcAft>
              <a:buClr>
                <a:schemeClr val="accent1"/>
              </a:buClr>
              <a:buSzPts val="1824"/>
              <a:buFont typeface="Noto Sans Symbols"/>
              <a:buNone/>
            </a:pPr>
            <a:r>
              <a:rPr b="0" i="0" lang="en-US" sz="2400" u="none">
                <a:solidFill>
                  <a:schemeClr val="dk2"/>
                </a:solidFill>
                <a:latin typeface="Century Gothic"/>
                <a:ea typeface="Century Gothic"/>
                <a:cs typeface="Century Gothic"/>
                <a:sym typeface="Century Gothic"/>
              </a:rPr>
              <a:t>   develop links between home and school</a:t>
            </a:r>
            <a:endParaRPr/>
          </a:p>
          <a:p>
            <a:pPr indent="-157226" lvl="0" marL="342900" marR="0" rtl="0" algn="l">
              <a:lnSpc>
                <a:spcPct val="100000"/>
              </a:lnSpc>
              <a:spcBef>
                <a:spcPts val="48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a:p>
            <a:pPr indent="-157226" lvl="0" marL="342900" marR="0" rtl="0" algn="l">
              <a:lnSpc>
                <a:spcPct val="100000"/>
              </a:lnSpc>
              <a:spcBef>
                <a:spcPts val="48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a:p>
            <a:pPr indent="-157226" lvl="0" marL="342900" marR="0" rtl="0" algn="l">
              <a:lnSpc>
                <a:spcPct val="100000"/>
              </a:lnSpc>
              <a:spcBef>
                <a:spcPts val="48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a:p>
            <a:pPr indent="-273050" lvl="0" marL="342900" marR="0" rtl="0" algn="l">
              <a:lnSpc>
                <a:spcPct val="100000"/>
              </a:lnSpc>
              <a:spcBef>
                <a:spcPts val="48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a:p>
            <a:pPr indent="-157226" lvl="0" marL="342900" marR="0" rtl="0" algn="l">
              <a:spcBef>
                <a:spcPts val="48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p:txBody>
      </p:sp>
      <p:pic>
        <p:nvPicPr>
          <p:cNvPr id="436" name="Google Shape;436;p5"/>
          <p:cNvPicPr preferRelativeResize="0"/>
          <p:nvPr/>
        </p:nvPicPr>
        <p:blipFill rotWithShape="1">
          <a:blip r:embed="rId3">
            <a:alphaModFix/>
          </a:blip>
          <a:srcRect b="0" l="0" r="0" t="0"/>
          <a:stretch/>
        </p:blipFill>
        <p:spPr>
          <a:xfrm>
            <a:off x="6227762" y="908050"/>
            <a:ext cx="2405062" cy="360362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6"/>
          <p:cNvSpPr txBox="1"/>
          <p:nvPr>
            <p:ph type="title"/>
          </p:nvPr>
        </p:nvSpPr>
        <p:spPr>
          <a:xfrm>
            <a:off x="1042987" y="815975"/>
            <a:ext cx="7024687" cy="11430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rgbClr val="BB2B40"/>
              </a:buClr>
              <a:buSzPts val="4000"/>
              <a:buFont typeface="Century Gothic"/>
              <a:buNone/>
            </a:pPr>
            <a:r>
              <a:rPr b="1" i="0" lang="en-US" sz="4000" u="none">
                <a:solidFill>
                  <a:srgbClr val="BB2B40"/>
                </a:solidFill>
                <a:latin typeface="Century Gothic"/>
                <a:ea typeface="Century Gothic"/>
                <a:cs typeface="Century Gothic"/>
                <a:sym typeface="Century Gothic"/>
              </a:rPr>
              <a:t> Communication with Parents  </a:t>
            </a:r>
            <a:endParaRPr/>
          </a:p>
        </p:txBody>
      </p:sp>
      <p:sp>
        <p:nvSpPr>
          <p:cNvPr id="442" name="Google Shape;442;p6"/>
          <p:cNvSpPr txBox="1"/>
          <p:nvPr>
            <p:ph idx="1" type="body"/>
          </p:nvPr>
        </p:nvSpPr>
        <p:spPr>
          <a:xfrm>
            <a:off x="420687" y="2108200"/>
            <a:ext cx="6777037" cy="3508375"/>
          </a:xfrm>
          <a:prstGeom prst="rect">
            <a:avLst/>
          </a:prstGeom>
          <a:noFill/>
          <a:ln>
            <a:noFill/>
          </a:ln>
        </p:spPr>
        <p:txBody>
          <a:bodyPr anchorCtr="0" anchor="t" bIns="45700" lIns="91425" spcFirstLastPara="1" rIns="91425" wrap="square" tIns="45700">
            <a:noAutofit/>
          </a:bodyPr>
          <a:lstStyle/>
          <a:p>
            <a:pPr indent="0" lvl="0" marL="69850" marR="0" rtl="0" algn="l">
              <a:lnSpc>
                <a:spcPct val="100000"/>
              </a:lnSpc>
              <a:spcBef>
                <a:spcPts val="0"/>
              </a:spcBef>
              <a:spcAft>
                <a:spcPts val="0"/>
              </a:spcAft>
              <a:buClr>
                <a:schemeClr val="accent1"/>
              </a:buClr>
              <a:buSzPts val="1824"/>
              <a:buFont typeface="Noto Sans Symbols"/>
              <a:buNone/>
            </a:pPr>
            <a:r>
              <a:rPr b="0" i="0" lang="en-US" sz="2400" u="none">
                <a:solidFill>
                  <a:schemeClr val="dk2"/>
                </a:solidFill>
                <a:latin typeface="Century Gothic"/>
                <a:ea typeface="Century Gothic"/>
                <a:cs typeface="Century Gothic"/>
                <a:sym typeface="Century Gothic"/>
              </a:rPr>
              <a:t>We use a variety of ways to </a:t>
            </a:r>
            <a:endParaRPr/>
          </a:p>
          <a:p>
            <a:pPr indent="0" lvl="0" marL="69850" marR="0" rtl="0" algn="l">
              <a:lnSpc>
                <a:spcPct val="100000"/>
              </a:lnSpc>
              <a:spcBef>
                <a:spcPts val="480"/>
              </a:spcBef>
              <a:spcAft>
                <a:spcPts val="0"/>
              </a:spcAft>
              <a:buClr>
                <a:schemeClr val="accent1"/>
              </a:buClr>
              <a:buSzPts val="1824"/>
              <a:buFont typeface="Noto Sans Symbols"/>
              <a:buNone/>
            </a:pPr>
            <a:r>
              <a:rPr b="0" i="0" lang="en-US" sz="2400" u="none">
                <a:solidFill>
                  <a:schemeClr val="dk2"/>
                </a:solidFill>
                <a:latin typeface="Century Gothic"/>
                <a:ea typeface="Century Gothic"/>
                <a:cs typeface="Century Gothic"/>
                <a:sym typeface="Century Gothic"/>
              </a:rPr>
              <a:t>communicate with parents: </a:t>
            </a:r>
            <a:endParaRPr/>
          </a:p>
          <a:p>
            <a:pPr indent="0" lvl="0" marL="69850" marR="0" rtl="0" algn="l">
              <a:lnSpc>
                <a:spcPct val="100000"/>
              </a:lnSpc>
              <a:spcBef>
                <a:spcPts val="480"/>
              </a:spcBef>
              <a:spcAft>
                <a:spcPts val="0"/>
              </a:spcAft>
              <a:buClr>
                <a:schemeClr val="accent1"/>
              </a:buClr>
              <a:buSzPts val="1824"/>
              <a:buFont typeface="Noto Sans Symbols"/>
              <a:buNone/>
            </a:pPr>
            <a:r>
              <a:rPr b="0" i="0" lang="en-US" sz="2400" u="none">
                <a:solidFill>
                  <a:schemeClr val="dk2"/>
                </a:solidFill>
                <a:latin typeface="Century Gothic"/>
                <a:ea typeface="Century Gothic"/>
                <a:cs typeface="Century Gothic"/>
                <a:sym typeface="Century Gothic"/>
              </a:rPr>
              <a:t> </a:t>
            </a:r>
            <a:endParaRPr/>
          </a:p>
          <a:p>
            <a:pPr indent="-115824" lvl="0" marL="69850" marR="0" rtl="0" algn="l">
              <a:lnSpc>
                <a:spcPct val="100000"/>
              </a:lnSpc>
              <a:spcBef>
                <a:spcPts val="480"/>
              </a:spcBef>
              <a:spcAft>
                <a:spcPts val="0"/>
              </a:spcAft>
              <a:buClr>
                <a:schemeClr val="accent1"/>
              </a:buClr>
              <a:buSzPts val="1824"/>
              <a:buFont typeface="Noto Sans Symbols"/>
              <a:buChar char="🞇"/>
            </a:pPr>
            <a:r>
              <a:rPr b="0" i="0" lang="en-US" sz="2400" u="none">
                <a:solidFill>
                  <a:schemeClr val="dk2"/>
                </a:solidFill>
                <a:latin typeface="Century Gothic"/>
                <a:ea typeface="Century Gothic"/>
                <a:cs typeface="Century Gothic"/>
                <a:sym typeface="Century Gothic"/>
              </a:rPr>
              <a:t>Our School Website </a:t>
            </a:r>
            <a:r>
              <a:rPr b="1" i="0" lang="en-US" sz="2400" u="none">
                <a:solidFill>
                  <a:srgbClr val="BB2B40"/>
                </a:solidFill>
                <a:latin typeface="Century Gothic"/>
                <a:ea typeface="Century Gothic"/>
                <a:cs typeface="Century Gothic"/>
                <a:sym typeface="Century Gothic"/>
              </a:rPr>
              <a:t>www.farnboroughroadinfants.co.uk</a:t>
            </a:r>
            <a:endParaRPr/>
          </a:p>
          <a:p>
            <a:pPr indent="-115824" lvl="0" marL="69850" marR="0" rtl="0" algn="l">
              <a:lnSpc>
                <a:spcPct val="100000"/>
              </a:lnSpc>
              <a:spcBef>
                <a:spcPts val="480"/>
              </a:spcBef>
              <a:spcAft>
                <a:spcPts val="0"/>
              </a:spcAft>
              <a:buClr>
                <a:schemeClr val="accent1"/>
              </a:buClr>
              <a:buSzPts val="1824"/>
              <a:buFont typeface="Noto Sans Symbols"/>
              <a:buChar char="🞇"/>
            </a:pPr>
            <a:r>
              <a:rPr b="0" i="0" lang="en-US" sz="2400" u="none">
                <a:solidFill>
                  <a:schemeClr val="dk2"/>
                </a:solidFill>
                <a:latin typeface="Century Gothic"/>
                <a:ea typeface="Century Gothic"/>
                <a:cs typeface="Century Gothic"/>
                <a:sym typeface="Century Gothic"/>
              </a:rPr>
              <a:t>The Parent App – details to follow </a:t>
            </a:r>
            <a:endParaRPr/>
          </a:p>
          <a:p>
            <a:pPr indent="-115824" lvl="0" marL="69850" marR="0" rtl="0" algn="l">
              <a:lnSpc>
                <a:spcPct val="100000"/>
              </a:lnSpc>
              <a:spcBef>
                <a:spcPts val="480"/>
              </a:spcBef>
              <a:spcAft>
                <a:spcPts val="0"/>
              </a:spcAft>
              <a:buClr>
                <a:schemeClr val="accent1"/>
              </a:buClr>
              <a:buSzPts val="1824"/>
              <a:buFont typeface="Noto Sans Symbols"/>
              <a:buChar char="🞇"/>
            </a:pPr>
            <a:r>
              <a:rPr b="0" i="0" lang="en-US" sz="2400" u="none">
                <a:solidFill>
                  <a:schemeClr val="dk2"/>
                </a:solidFill>
                <a:latin typeface="Century Gothic"/>
                <a:ea typeface="Century Gothic"/>
                <a:cs typeface="Century Gothic"/>
                <a:sym typeface="Century Gothic"/>
              </a:rPr>
              <a:t>Twitter      </a:t>
            </a:r>
            <a:r>
              <a:rPr b="1" i="0" lang="en-US" sz="2400" u="none">
                <a:solidFill>
                  <a:srgbClr val="C00000"/>
                </a:solidFill>
                <a:latin typeface="Century Gothic"/>
                <a:ea typeface="Century Gothic"/>
                <a:cs typeface="Century Gothic"/>
                <a:sym typeface="Century Gothic"/>
              </a:rPr>
              <a:t>@FrisInf </a:t>
            </a:r>
            <a:r>
              <a:rPr b="0" i="0" lang="en-US" sz="2400" u="none">
                <a:solidFill>
                  <a:srgbClr val="C00000"/>
                </a:solidFill>
                <a:latin typeface="Century Gothic"/>
                <a:ea typeface="Century Gothic"/>
                <a:cs typeface="Century Gothic"/>
                <a:sym typeface="Century Gothic"/>
              </a:rPr>
              <a:t>       </a:t>
            </a:r>
            <a:r>
              <a:rPr b="1" i="0" lang="en-US" sz="2400" u="none">
                <a:solidFill>
                  <a:srgbClr val="C00000"/>
                </a:solidFill>
                <a:latin typeface="Century Gothic"/>
                <a:ea typeface="Century Gothic"/>
                <a:cs typeface="Century Gothic"/>
                <a:sym typeface="Century Gothic"/>
              </a:rPr>
              <a:t>@Frisroom1  </a:t>
            </a:r>
            <a:endParaRPr/>
          </a:p>
          <a:p>
            <a:pPr indent="-115824" lvl="0" marL="69850" marR="0" rtl="0" algn="l">
              <a:lnSpc>
                <a:spcPct val="100000"/>
              </a:lnSpc>
              <a:spcBef>
                <a:spcPts val="480"/>
              </a:spcBef>
              <a:spcAft>
                <a:spcPts val="0"/>
              </a:spcAft>
              <a:buClr>
                <a:schemeClr val="accent1"/>
              </a:buClr>
              <a:buSzPts val="1824"/>
              <a:buFont typeface="Noto Sans Symbols"/>
              <a:buChar char="🞇"/>
            </a:pPr>
            <a:r>
              <a:rPr b="1" i="0" lang="en-US" sz="2400" u="none">
                <a:solidFill>
                  <a:srgbClr val="C00000"/>
                </a:solidFill>
                <a:latin typeface="Century Gothic"/>
                <a:ea typeface="Century Gothic"/>
                <a:cs typeface="Century Gothic"/>
                <a:sym typeface="Century Gothic"/>
              </a:rPr>
              <a:t> </a:t>
            </a:r>
            <a:r>
              <a:rPr b="0" i="0" lang="en-US" sz="2400" u="none">
                <a:solidFill>
                  <a:srgbClr val="323232"/>
                </a:solidFill>
                <a:latin typeface="Century Gothic"/>
                <a:ea typeface="Century Gothic"/>
                <a:cs typeface="Century Gothic"/>
                <a:sym typeface="Century Gothic"/>
              </a:rPr>
              <a:t>Class Dojo</a:t>
            </a:r>
            <a:endParaRPr b="1" i="0" sz="2400" u="none">
              <a:solidFill>
                <a:srgbClr val="C00000"/>
              </a:solidFill>
              <a:latin typeface="Century Gothic"/>
              <a:ea typeface="Century Gothic"/>
              <a:cs typeface="Century Gothic"/>
              <a:sym typeface="Century Gothic"/>
            </a:endParaRPr>
          </a:p>
          <a:p>
            <a:pPr indent="0" lvl="0" marL="69850" marR="0" rtl="0" algn="l">
              <a:lnSpc>
                <a:spcPct val="100000"/>
              </a:lnSpc>
              <a:spcBef>
                <a:spcPts val="48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a:p>
            <a:pPr indent="0" lvl="0" marL="69850" marR="0" rtl="0" algn="l">
              <a:lnSpc>
                <a:spcPct val="100000"/>
              </a:lnSpc>
              <a:spcBef>
                <a:spcPts val="48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a:p>
            <a:pPr indent="-157226" lvl="0" marL="342900" marR="0" rtl="0" algn="l">
              <a:spcBef>
                <a:spcPts val="48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p:txBody>
      </p:sp>
      <p:pic>
        <p:nvPicPr>
          <p:cNvPr id="443" name="Google Shape;443;p6"/>
          <p:cNvPicPr preferRelativeResize="0"/>
          <p:nvPr/>
        </p:nvPicPr>
        <p:blipFill rotWithShape="1">
          <a:blip r:embed="rId3">
            <a:alphaModFix/>
          </a:blip>
          <a:srcRect b="0" l="0" r="0" t="0"/>
          <a:stretch/>
        </p:blipFill>
        <p:spPr>
          <a:xfrm>
            <a:off x="684212" y="719137"/>
            <a:ext cx="1292225" cy="1292225"/>
          </a:xfrm>
          <a:prstGeom prst="rect">
            <a:avLst/>
          </a:prstGeom>
          <a:noFill/>
          <a:ln>
            <a:noFill/>
          </a:ln>
        </p:spPr>
      </p:pic>
      <p:pic>
        <p:nvPicPr>
          <p:cNvPr id="444" name="Google Shape;444;p6"/>
          <p:cNvPicPr preferRelativeResize="0"/>
          <p:nvPr/>
        </p:nvPicPr>
        <p:blipFill rotWithShape="1">
          <a:blip r:embed="rId4">
            <a:alphaModFix/>
          </a:blip>
          <a:srcRect b="0" l="0" r="0" t="0"/>
          <a:stretch/>
        </p:blipFill>
        <p:spPr>
          <a:xfrm>
            <a:off x="6588125" y="3671887"/>
            <a:ext cx="1885950" cy="1887537"/>
          </a:xfrm>
          <a:prstGeom prst="rect">
            <a:avLst/>
          </a:prstGeom>
          <a:noFill/>
          <a:ln>
            <a:noFill/>
          </a:ln>
        </p:spPr>
      </p:pic>
      <p:pic>
        <p:nvPicPr>
          <p:cNvPr id="445" name="Google Shape;445;p6"/>
          <p:cNvPicPr preferRelativeResize="0"/>
          <p:nvPr/>
        </p:nvPicPr>
        <p:blipFill rotWithShape="1">
          <a:blip r:embed="rId5">
            <a:alphaModFix/>
          </a:blip>
          <a:srcRect b="0" l="0" r="0" t="0"/>
          <a:stretch/>
        </p:blipFill>
        <p:spPr>
          <a:xfrm>
            <a:off x="2855912" y="5119687"/>
            <a:ext cx="1296987" cy="1292225"/>
          </a:xfrm>
          <a:prstGeom prst="rect">
            <a:avLst/>
          </a:prstGeom>
          <a:noFill/>
          <a:ln>
            <a:noFill/>
          </a:ln>
        </p:spPr>
      </p:pic>
      <p:pic>
        <p:nvPicPr>
          <p:cNvPr id="446" name="Google Shape;446;p6"/>
          <p:cNvPicPr preferRelativeResize="0"/>
          <p:nvPr/>
        </p:nvPicPr>
        <p:blipFill rotWithShape="1">
          <a:blip r:embed="rId6">
            <a:alphaModFix/>
          </a:blip>
          <a:srcRect b="0" l="0" r="0" t="0"/>
          <a:stretch/>
        </p:blipFill>
        <p:spPr>
          <a:xfrm>
            <a:off x="5437187" y="1898650"/>
            <a:ext cx="3203575" cy="12541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7"/>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rgbClr val="C00000"/>
              </a:buClr>
              <a:buSzPts val="4000"/>
              <a:buFont typeface="Century Gothic"/>
              <a:buNone/>
            </a:pPr>
            <a:r>
              <a:rPr b="1" i="0" lang="en-US" sz="4000" u="none">
                <a:solidFill>
                  <a:srgbClr val="C00000"/>
                </a:solidFill>
                <a:latin typeface="Century Gothic"/>
                <a:ea typeface="Century Gothic"/>
                <a:cs typeface="Century Gothic"/>
                <a:sym typeface="Century Gothic"/>
              </a:rPr>
              <a:t> </a:t>
            </a:r>
            <a:endParaRPr/>
          </a:p>
        </p:txBody>
      </p:sp>
      <p:pic>
        <p:nvPicPr>
          <p:cNvPr id="452" name="Google Shape;452;p7"/>
          <p:cNvPicPr preferRelativeResize="0"/>
          <p:nvPr/>
        </p:nvPicPr>
        <p:blipFill rotWithShape="1">
          <a:blip r:embed="rId3">
            <a:alphaModFix/>
          </a:blip>
          <a:srcRect b="0" l="0" r="0" t="0"/>
          <a:stretch/>
        </p:blipFill>
        <p:spPr>
          <a:xfrm>
            <a:off x="493712" y="404812"/>
            <a:ext cx="1400175" cy="1206500"/>
          </a:xfrm>
          <a:prstGeom prst="rect">
            <a:avLst/>
          </a:prstGeom>
          <a:noFill/>
          <a:ln>
            <a:noFill/>
          </a:ln>
        </p:spPr>
      </p:pic>
      <p:pic>
        <p:nvPicPr>
          <p:cNvPr id="453" name="Google Shape;453;p7"/>
          <p:cNvPicPr preferRelativeResize="0"/>
          <p:nvPr/>
        </p:nvPicPr>
        <p:blipFill rotWithShape="1">
          <a:blip r:embed="rId4">
            <a:alphaModFix/>
          </a:blip>
          <a:srcRect b="0" l="0" r="0" t="0"/>
          <a:stretch/>
        </p:blipFill>
        <p:spPr>
          <a:xfrm>
            <a:off x="1193800" y="1611312"/>
            <a:ext cx="6754812" cy="957262"/>
          </a:xfrm>
          <a:prstGeom prst="rect">
            <a:avLst/>
          </a:prstGeom>
          <a:noFill/>
          <a:ln>
            <a:noFill/>
          </a:ln>
        </p:spPr>
      </p:pic>
      <p:pic>
        <p:nvPicPr>
          <p:cNvPr id="454" name="Google Shape;454;p7"/>
          <p:cNvPicPr preferRelativeResize="0"/>
          <p:nvPr>
            <p:ph idx="1" type="body"/>
          </p:nvPr>
        </p:nvPicPr>
        <p:blipFill rotWithShape="1">
          <a:blip r:embed="rId5">
            <a:alphaModFix/>
          </a:blip>
          <a:srcRect b="0" l="0" r="0" t="0"/>
          <a:stretch/>
        </p:blipFill>
        <p:spPr>
          <a:xfrm>
            <a:off x="2044700" y="325437"/>
            <a:ext cx="1690687" cy="1403350"/>
          </a:xfrm>
          <a:prstGeom prst="rect">
            <a:avLst/>
          </a:prstGeom>
          <a:noFill/>
          <a:ln>
            <a:noFill/>
          </a:ln>
        </p:spPr>
      </p:pic>
      <p:sp>
        <p:nvSpPr>
          <p:cNvPr id="455" name="Google Shape;455;p7"/>
          <p:cNvSpPr txBox="1"/>
          <p:nvPr/>
        </p:nvSpPr>
        <p:spPr>
          <a:xfrm>
            <a:off x="684212" y="2420937"/>
            <a:ext cx="7848600" cy="42465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Good Attendance and punctuality are key for success in school.  </a:t>
            </a:r>
            <a:endParaRPr/>
          </a:p>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We monitor attendance continuously. Please aim for full attendance. 96% or above will have a very positive effect on your child anything less will have a negative effect.</a:t>
            </a:r>
            <a:endParaRPr/>
          </a:p>
          <a:p>
            <a:pPr indent="0" lvl="0" marL="0" marR="0" rtl="0" algn="l">
              <a:lnSpc>
                <a:spcPct val="100000"/>
              </a:lnSpc>
              <a:spcBef>
                <a:spcPts val="0"/>
              </a:spcBef>
              <a:spcAft>
                <a:spcPts val="0"/>
              </a:spcAft>
              <a:buClr>
                <a:schemeClr val="dk1"/>
              </a:buClr>
              <a:buSzPts val="1800"/>
              <a:buFont typeface="Verdana"/>
              <a:buNone/>
            </a:pPr>
            <a:r>
              <a:t/>
            </a:r>
            <a:endParaRPr b="0" i="0" sz="1800" u="none">
              <a:solidFill>
                <a:schemeClr val="dk1"/>
              </a:solidFill>
              <a:latin typeface="Verdana"/>
              <a:ea typeface="Verdana"/>
              <a:cs typeface="Verdana"/>
              <a:sym typeface="Verdana"/>
            </a:endParaRPr>
          </a:p>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Holidays in term time can not be authorised by Headteachers. </a:t>
            </a:r>
            <a:endParaRPr/>
          </a:p>
          <a:p>
            <a:pPr indent="0" lvl="0" marL="0" marR="0" rtl="0" algn="l">
              <a:lnSpc>
                <a:spcPct val="100000"/>
              </a:lnSpc>
              <a:spcBef>
                <a:spcPts val="0"/>
              </a:spcBef>
              <a:spcAft>
                <a:spcPts val="0"/>
              </a:spcAft>
              <a:buClr>
                <a:schemeClr val="dk1"/>
              </a:buClr>
              <a:buSzPts val="1800"/>
              <a:buFont typeface="Verdana"/>
              <a:buNone/>
            </a:pPr>
            <a:r>
              <a:t/>
            </a:r>
            <a:endParaRPr b="0" i="0" sz="1800" u="none">
              <a:solidFill>
                <a:schemeClr val="dk1"/>
              </a:solidFill>
              <a:latin typeface="Verdana"/>
              <a:ea typeface="Verdana"/>
              <a:cs typeface="Verdana"/>
              <a:sym typeface="Verdana"/>
            </a:endParaRPr>
          </a:p>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Please check the dates of the school terms carefully and arrange holidays and appointments out of school time. </a:t>
            </a:r>
            <a:endParaRPr/>
          </a:p>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Dentist /doctor appointments – only urgent appointments in school day. </a:t>
            </a:r>
            <a:endParaRPr/>
          </a:p>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Also important to be punctual as the gates will be locked at 9am so that it is safe for all the children in school to play out. You will then be required to sign in at the school office. </a:t>
            </a:r>
            <a:endParaRPr/>
          </a:p>
          <a:p>
            <a:pPr indent="0" lvl="0" marL="0" marR="0" rtl="0" algn="l">
              <a:lnSpc>
                <a:spcPct val="100000"/>
              </a:lnSpc>
              <a:spcBef>
                <a:spcPts val="0"/>
              </a:spcBef>
              <a:spcAft>
                <a:spcPts val="0"/>
              </a:spcAft>
              <a:buNone/>
            </a:pPr>
            <a:r>
              <a:t/>
            </a:r>
            <a:endParaRPr b="0" i="0" sz="1800" u="none">
              <a:solidFill>
                <a:schemeClr val="dk1"/>
              </a:solidFill>
              <a:latin typeface="Verdana"/>
              <a:ea typeface="Verdana"/>
              <a:cs typeface="Verdana"/>
              <a:sym typeface="Verdana"/>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sp>
        <p:nvSpPr>
          <p:cNvPr id="460" name="Google Shape;460;p8"/>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rgbClr val="C00000"/>
              </a:buClr>
              <a:buSzPts val="4000"/>
              <a:buFont typeface="Century Gothic"/>
              <a:buNone/>
            </a:pPr>
            <a:r>
              <a:rPr b="1" i="0" lang="en-US" sz="4000" u="none">
                <a:solidFill>
                  <a:srgbClr val="C00000"/>
                </a:solidFill>
                <a:latin typeface="Century Gothic"/>
                <a:ea typeface="Century Gothic"/>
                <a:cs typeface="Century Gothic"/>
                <a:sym typeface="Century Gothic"/>
              </a:rPr>
              <a:t>Safety and Car Parking</a:t>
            </a:r>
            <a:endParaRPr/>
          </a:p>
        </p:txBody>
      </p:sp>
      <p:pic>
        <p:nvPicPr>
          <p:cNvPr id="461" name="Google Shape;461;p8"/>
          <p:cNvPicPr preferRelativeResize="0"/>
          <p:nvPr>
            <p:ph idx="1" type="body"/>
          </p:nvPr>
        </p:nvPicPr>
        <p:blipFill rotWithShape="1">
          <a:blip r:embed="rId3">
            <a:alphaModFix/>
          </a:blip>
          <a:srcRect b="0" l="0" r="0" t="0"/>
          <a:stretch/>
        </p:blipFill>
        <p:spPr>
          <a:xfrm>
            <a:off x="755650" y="333375"/>
            <a:ext cx="1716087" cy="1189037"/>
          </a:xfrm>
          <a:prstGeom prst="rect">
            <a:avLst/>
          </a:prstGeom>
          <a:noFill/>
          <a:ln>
            <a:noFill/>
          </a:ln>
        </p:spPr>
      </p:pic>
      <p:sp>
        <p:nvSpPr>
          <p:cNvPr id="462" name="Google Shape;462;p8"/>
          <p:cNvSpPr txBox="1"/>
          <p:nvPr/>
        </p:nvSpPr>
        <p:spPr>
          <a:xfrm>
            <a:off x="774700" y="2216150"/>
            <a:ext cx="7685087" cy="39703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Farnborough Road is a permit only zone between the hours of 8am and 4pm. Please park on Liverpool road or the surrounding roads and walk in. </a:t>
            </a:r>
            <a:endParaRPr/>
          </a:p>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Guildford Road Gate will only be open in the mornings – not middle of the day. </a:t>
            </a:r>
            <a:endParaRPr/>
          </a:p>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Please do not drive down Farnborough Road. </a:t>
            </a:r>
            <a:endParaRPr/>
          </a:p>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School is supported by police but really if you care your own child’s and others safety you should not be choosing to come down. </a:t>
            </a:r>
            <a:endParaRPr/>
          </a:p>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Young children are unpredictable. There have been several near misses involving children and adults, pedestrians and bikes with cars attempting to do three point turns!</a:t>
            </a:r>
            <a:endParaRPr/>
          </a:p>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Please tell grandparents and anyone else collecting your child too.</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6" name="Shape 466"/>
        <p:cNvGrpSpPr/>
        <p:nvPr/>
      </p:nvGrpSpPr>
      <p:grpSpPr>
        <a:xfrm>
          <a:off x="0" y="0"/>
          <a:ext cx="0" cy="0"/>
          <a:chOff x="0" y="0"/>
          <a:chExt cx="0" cy="0"/>
        </a:xfrm>
      </p:grpSpPr>
      <p:sp>
        <p:nvSpPr>
          <p:cNvPr id="467" name="Google Shape;467;p9"/>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p>
            <a:pPr indent="0" lvl="0" marL="0" rtl="0" algn="l">
              <a:spcBef>
                <a:spcPts val="0"/>
              </a:spcBef>
              <a:spcAft>
                <a:spcPts val="0"/>
              </a:spcAft>
              <a:buNone/>
            </a:pPr>
            <a:r>
              <a:t/>
            </a:r>
            <a:endParaRPr sz="4000">
              <a:solidFill>
                <a:schemeClr val="accent1"/>
              </a:solidFill>
              <a:latin typeface="Century Gothic"/>
              <a:ea typeface="Century Gothic"/>
              <a:cs typeface="Century Gothic"/>
              <a:sym typeface="Century Gothic"/>
            </a:endParaRPr>
          </a:p>
        </p:txBody>
      </p:sp>
      <p:pic>
        <p:nvPicPr>
          <p:cNvPr id="468" name="Google Shape;468;p9"/>
          <p:cNvPicPr preferRelativeResize="0"/>
          <p:nvPr>
            <p:ph idx="1" type="body"/>
          </p:nvPr>
        </p:nvPicPr>
        <p:blipFill rotWithShape="1">
          <a:blip r:embed="rId3">
            <a:alphaModFix/>
          </a:blip>
          <a:srcRect b="0" l="0" r="0" t="0"/>
          <a:stretch/>
        </p:blipFill>
        <p:spPr>
          <a:xfrm>
            <a:off x="503237" y="692150"/>
            <a:ext cx="8137525" cy="5868987"/>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2" name="Shape 472"/>
        <p:cNvGrpSpPr/>
        <p:nvPr/>
      </p:nvGrpSpPr>
      <p:grpSpPr>
        <a:xfrm>
          <a:off x="0" y="0"/>
          <a:ext cx="0" cy="0"/>
          <a:chOff x="0" y="0"/>
          <a:chExt cx="0" cy="0"/>
        </a:xfrm>
      </p:grpSpPr>
      <p:sp>
        <p:nvSpPr>
          <p:cNvPr id="473" name="Google Shape;473;p10"/>
          <p:cNvSpPr txBox="1"/>
          <p:nvPr>
            <p:ph type="title"/>
          </p:nvPr>
        </p:nvSpPr>
        <p:spPr>
          <a:xfrm>
            <a:off x="468312" y="566737"/>
            <a:ext cx="8207375" cy="11430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rgbClr val="BB2B40"/>
              </a:buClr>
              <a:buSzPts val="3200"/>
              <a:buFont typeface="Century Gothic"/>
              <a:buNone/>
            </a:pPr>
            <a:r>
              <a:rPr b="1" i="0" lang="en-US" sz="3200" u="none">
                <a:solidFill>
                  <a:srgbClr val="BB2B40"/>
                </a:solidFill>
                <a:latin typeface="Century Gothic"/>
                <a:ea typeface="Century Gothic"/>
                <a:cs typeface="Century Gothic"/>
                <a:sym typeface="Century Gothic"/>
              </a:rPr>
              <a:t>Early Years Foundation Stage</a:t>
            </a:r>
            <a:br>
              <a:rPr b="1" i="0" lang="en-US" sz="3200" u="none">
                <a:solidFill>
                  <a:srgbClr val="BB2B40"/>
                </a:solidFill>
                <a:latin typeface="Century Gothic"/>
                <a:ea typeface="Century Gothic"/>
                <a:cs typeface="Century Gothic"/>
                <a:sym typeface="Century Gothic"/>
              </a:rPr>
            </a:br>
            <a:r>
              <a:rPr b="1" i="0" lang="en-US" sz="3200" u="none">
                <a:solidFill>
                  <a:srgbClr val="BB2B40"/>
                </a:solidFill>
                <a:latin typeface="Century Gothic"/>
                <a:ea typeface="Century Gothic"/>
                <a:cs typeface="Century Gothic"/>
                <a:sym typeface="Century Gothic"/>
              </a:rPr>
              <a:t>Curriculum</a:t>
            </a:r>
            <a:endParaRPr/>
          </a:p>
        </p:txBody>
      </p:sp>
      <p:sp>
        <p:nvSpPr>
          <p:cNvPr id="474" name="Google Shape;474;p10"/>
          <p:cNvSpPr txBox="1"/>
          <p:nvPr>
            <p:ph idx="1" type="body"/>
          </p:nvPr>
        </p:nvSpPr>
        <p:spPr>
          <a:xfrm>
            <a:off x="684212" y="1795462"/>
            <a:ext cx="6777037" cy="3508375"/>
          </a:xfrm>
          <a:prstGeom prst="rect">
            <a:avLst/>
          </a:prstGeom>
          <a:noFill/>
          <a:ln>
            <a:noFill/>
          </a:ln>
        </p:spPr>
        <p:txBody>
          <a:bodyPr anchorCtr="0" anchor="t" bIns="45700" lIns="91425" spcFirstLastPara="1" rIns="91425" wrap="square" tIns="45700">
            <a:noAutofit/>
          </a:bodyPr>
          <a:lstStyle/>
          <a:p>
            <a:pPr indent="-273050" lvl="0" marL="342900" marR="0" rtl="0" algn="l">
              <a:lnSpc>
                <a:spcPct val="80000"/>
              </a:lnSpc>
              <a:spcBef>
                <a:spcPts val="0"/>
              </a:spcBef>
              <a:spcAft>
                <a:spcPts val="0"/>
              </a:spcAft>
              <a:buClr>
                <a:schemeClr val="accent1"/>
              </a:buClr>
              <a:buSzPts val="1976"/>
              <a:buFont typeface="Noto Sans Symbols"/>
              <a:buNone/>
            </a:pPr>
            <a:r>
              <a:rPr b="1" i="0" lang="en-US" sz="2600" u="none">
                <a:solidFill>
                  <a:srgbClr val="323232"/>
                </a:solidFill>
                <a:latin typeface="Century Gothic"/>
                <a:ea typeface="Century Gothic"/>
                <a:cs typeface="Century Gothic"/>
                <a:sym typeface="Century Gothic"/>
              </a:rPr>
              <a:t>There are Three Prime Areas of Learning</a:t>
            </a:r>
            <a:endParaRPr/>
          </a:p>
          <a:p>
            <a:pPr indent="-273050" lvl="0" marL="342900" marR="0" rtl="0" algn="l">
              <a:lnSpc>
                <a:spcPct val="80000"/>
              </a:lnSpc>
              <a:spcBef>
                <a:spcPts val="480"/>
              </a:spcBef>
              <a:spcAft>
                <a:spcPts val="0"/>
              </a:spcAft>
              <a:buClr>
                <a:srgbClr val="F07F09"/>
              </a:buClr>
              <a:buSzPts val="1824"/>
              <a:buFont typeface="Noto Sans Symbols"/>
              <a:buChar char="🞇"/>
            </a:pPr>
            <a:r>
              <a:rPr b="0" i="0" lang="en-US" sz="2400" u="none">
                <a:solidFill>
                  <a:srgbClr val="323232"/>
                </a:solidFill>
                <a:latin typeface="Century Gothic"/>
                <a:ea typeface="Century Gothic"/>
                <a:cs typeface="Century Gothic"/>
                <a:sym typeface="Century Gothic"/>
              </a:rPr>
              <a:t>Personal, Social and Emotional Development</a:t>
            </a:r>
            <a:endParaRPr/>
          </a:p>
          <a:p>
            <a:pPr indent="-273050" lvl="0" marL="342900" marR="0" rtl="0" algn="l">
              <a:lnSpc>
                <a:spcPct val="80000"/>
              </a:lnSpc>
              <a:spcBef>
                <a:spcPts val="520"/>
              </a:spcBef>
              <a:spcAft>
                <a:spcPts val="0"/>
              </a:spcAft>
              <a:buClr>
                <a:schemeClr val="accent1"/>
              </a:buClr>
              <a:buSzPts val="1976"/>
              <a:buFont typeface="Noto Sans Symbols"/>
              <a:buNone/>
            </a:pPr>
            <a:r>
              <a:rPr b="0" i="0" lang="en-US" sz="2600" u="none">
                <a:solidFill>
                  <a:srgbClr val="323232"/>
                </a:solidFill>
                <a:latin typeface="Century Gothic"/>
                <a:ea typeface="Century Gothic"/>
                <a:cs typeface="Century Gothic"/>
                <a:sym typeface="Century Gothic"/>
              </a:rPr>
              <a:t>          </a:t>
            </a:r>
            <a:r>
              <a:rPr b="0" i="0" lang="en-US" sz="2000" u="none">
                <a:solidFill>
                  <a:srgbClr val="323232"/>
                </a:solidFill>
                <a:latin typeface="Century Gothic"/>
                <a:ea typeface="Century Gothic"/>
                <a:cs typeface="Century Gothic"/>
                <a:sym typeface="Century Gothic"/>
              </a:rPr>
              <a:t>Self regulation </a:t>
            </a:r>
            <a:endParaRPr/>
          </a:p>
          <a:p>
            <a:pPr indent="-273050" lvl="0" marL="342900" marR="0" rtl="0" algn="l">
              <a:lnSpc>
                <a:spcPct val="80000"/>
              </a:lnSpc>
              <a:spcBef>
                <a:spcPts val="400"/>
              </a:spcBef>
              <a:spcAft>
                <a:spcPts val="0"/>
              </a:spcAft>
              <a:buClr>
                <a:schemeClr val="accent1"/>
              </a:buClr>
              <a:buSzPts val="1520"/>
              <a:buFont typeface="Noto Sans Symbols"/>
              <a:buNone/>
            </a:pPr>
            <a:r>
              <a:rPr b="0" i="0" lang="en-US" sz="2000" u="none">
                <a:solidFill>
                  <a:srgbClr val="323232"/>
                </a:solidFill>
                <a:latin typeface="Century Gothic"/>
                <a:ea typeface="Century Gothic"/>
                <a:cs typeface="Century Gothic"/>
                <a:sym typeface="Century Gothic"/>
              </a:rPr>
              <a:t>              Managing Self </a:t>
            </a:r>
            <a:endParaRPr/>
          </a:p>
          <a:p>
            <a:pPr indent="-273050" lvl="0" marL="342900" marR="0" rtl="0" algn="l">
              <a:lnSpc>
                <a:spcPct val="80000"/>
              </a:lnSpc>
              <a:spcBef>
                <a:spcPts val="400"/>
              </a:spcBef>
              <a:spcAft>
                <a:spcPts val="0"/>
              </a:spcAft>
              <a:buClr>
                <a:schemeClr val="accent1"/>
              </a:buClr>
              <a:buSzPts val="1520"/>
              <a:buFont typeface="Noto Sans Symbols"/>
              <a:buNone/>
            </a:pPr>
            <a:r>
              <a:rPr b="0" i="0" lang="en-US" sz="2000" u="none">
                <a:solidFill>
                  <a:srgbClr val="323232"/>
                </a:solidFill>
                <a:latin typeface="Century Gothic"/>
                <a:ea typeface="Century Gothic"/>
                <a:cs typeface="Century Gothic"/>
                <a:sym typeface="Century Gothic"/>
              </a:rPr>
              <a:t>              Building Relationships  </a:t>
            </a:r>
            <a:endParaRPr/>
          </a:p>
          <a:p>
            <a:pPr indent="-273050" lvl="0" marL="342900" marR="0" rtl="0" algn="l">
              <a:lnSpc>
                <a:spcPct val="80000"/>
              </a:lnSpc>
              <a:spcBef>
                <a:spcPts val="480"/>
              </a:spcBef>
              <a:spcAft>
                <a:spcPts val="0"/>
              </a:spcAft>
              <a:buClr>
                <a:srgbClr val="F07F09"/>
              </a:buClr>
              <a:buSzPts val="1824"/>
              <a:buFont typeface="Noto Sans Symbols"/>
              <a:buChar char="🞇"/>
            </a:pPr>
            <a:r>
              <a:rPr b="0" i="0" lang="en-US" sz="2400" u="none">
                <a:solidFill>
                  <a:srgbClr val="323232"/>
                </a:solidFill>
                <a:latin typeface="Century Gothic"/>
                <a:ea typeface="Century Gothic"/>
                <a:cs typeface="Century Gothic"/>
                <a:sym typeface="Century Gothic"/>
              </a:rPr>
              <a:t>Communication and Language </a:t>
            </a:r>
            <a:endParaRPr/>
          </a:p>
          <a:p>
            <a:pPr indent="-273050" lvl="0" marL="342900" marR="0" rtl="0" algn="l">
              <a:lnSpc>
                <a:spcPct val="80000"/>
              </a:lnSpc>
              <a:spcBef>
                <a:spcPts val="520"/>
              </a:spcBef>
              <a:spcAft>
                <a:spcPts val="0"/>
              </a:spcAft>
              <a:buClr>
                <a:schemeClr val="accent1"/>
              </a:buClr>
              <a:buSzPts val="1976"/>
              <a:buFont typeface="Noto Sans Symbols"/>
              <a:buNone/>
            </a:pPr>
            <a:r>
              <a:rPr b="0" i="0" lang="en-US" sz="2600" u="none">
                <a:solidFill>
                  <a:srgbClr val="323232"/>
                </a:solidFill>
                <a:latin typeface="Century Gothic"/>
                <a:ea typeface="Century Gothic"/>
                <a:cs typeface="Century Gothic"/>
                <a:sym typeface="Century Gothic"/>
              </a:rPr>
              <a:t>          </a:t>
            </a:r>
            <a:r>
              <a:rPr b="0" i="0" lang="en-US" sz="1900" u="none">
                <a:solidFill>
                  <a:srgbClr val="323232"/>
                </a:solidFill>
                <a:latin typeface="Century Gothic"/>
                <a:ea typeface="Century Gothic"/>
                <a:cs typeface="Century Gothic"/>
                <a:sym typeface="Century Gothic"/>
              </a:rPr>
              <a:t>Listening and Attention and Understanding  </a:t>
            </a:r>
            <a:endParaRPr/>
          </a:p>
          <a:p>
            <a:pPr indent="-273050" lvl="0" marL="342900" marR="0" rtl="0" algn="l">
              <a:lnSpc>
                <a:spcPct val="80000"/>
              </a:lnSpc>
              <a:spcBef>
                <a:spcPts val="380"/>
              </a:spcBef>
              <a:spcAft>
                <a:spcPts val="0"/>
              </a:spcAft>
              <a:buClr>
                <a:schemeClr val="accent1"/>
              </a:buClr>
              <a:buSzPts val="1444"/>
              <a:buFont typeface="Noto Sans Symbols"/>
              <a:buNone/>
            </a:pPr>
            <a:r>
              <a:rPr b="0" i="0" lang="en-US" sz="1900" u="none">
                <a:solidFill>
                  <a:srgbClr val="323232"/>
                </a:solidFill>
                <a:latin typeface="Century Gothic"/>
                <a:ea typeface="Century Gothic"/>
                <a:cs typeface="Century Gothic"/>
                <a:sym typeface="Century Gothic"/>
              </a:rPr>
              <a:t>              Speaking</a:t>
            </a:r>
            <a:endParaRPr/>
          </a:p>
          <a:p>
            <a:pPr indent="-273050" lvl="0" marL="342900" marR="0" rtl="0" algn="l">
              <a:lnSpc>
                <a:spcPct val="80000"/>
              </a:lnSpc>
              <a:spcBef>
                <a:spcPts val="480"/>
              </a:spcBef>
              <a:spcAft>
                <a:spcPts val="0"/>
              </a:spcAft>
              <a:buClr>
                <a:srgbClr val="F07F09"/>
              </a:buClr>
              <a:buSzPts val="1824"/>
              <a:buFont typeface="Noto Sans Symbols"/>
              <a:buChar char="🞇"/>
            </a:pPr>
            <a:r>
              <a:rPr b="0" i="0" lang="en-US" sz="2400" u="none">
                <a:solidFill>
                  <a:srgbClr val="323232"/>
                </a:solidFill>
                <a:latin typeface="Century Gothic"/>
                <a:ea typeface="Century Gothic"/>
                <a:cs typeface="Century Gothic"/>
                <a:sym typeface="Century Gothic"/>
              </a:rPr>
              <a:t>Physical Development</a:t>
            </a:r>
            <a:endParaRPr/>
          </a:p>
          <a:p>
            <a:pPr indent="-273050" lvl="0" marL="342900" marR="0" rtl="0" algn="l">
              <a:lnSpc>
                <a:spcPct val="80000"/>
              </a:lnSpc>
              <a:spcBef>
                <a:spcPts val="520"/>
              </a:spcBef>
              <a:spcAft>
                <a:spcPts val="0"/>
              </a:spcAft>
              <a:buClr>
                <a:schemeClr val="accent1"/>
              </a:buClr>
              <a:buSzPts val="1976"/>
              <a:buFont typeface="Noto Sans Symbols"/>
              <a:buNone/>
            </a:pPr>
            <a:r>
              <a:rPr b="0" i="0" lang="en-US" sz="2600" u="none">
                <a:solidFill>
                  <a:srgbClr val="323232"/>
                </a:solidFill>
                <a:latin typeface="Century Gothic"/>
                <a:ea typeface="Century Gothic"/>
                <a:cs typeface="Century Gothic"/>
                <a:sym typeface="Century Gothic"/>
              </a:rPr>
              <a:t>          </a:t>
            </a:r>
            <a:r>
              <a:rPr b="0" i="0" lang="en-US" sz="1900" u="none">
                <a:solidFill>
                  <a:srgbClr val="323232"/>
                </a:solidFill>
                <a:latin typeface="Century Gothic"/>
                <a:ea typeface="Century Gothic"/>
                <a:cs typeface="Century Gothic"/>
                <a:sym typeface="Century Gothic"/>
              </a:rPr>
              <a:t>Gross motor skills </a:t>
            </a:r>
            <a:endParaRPr/>
          </a:p>
          <a:p>
            <a:pPr indent="-273050" lvl="0" marL="342900" marR="0" rtl="0" algn="l">
              <a:lnSpc>
                <a:spcPct val="80000"/>
              </a:lnSpc>
              <a:spcBef>
                <a:spcPts val="380"/>
              </a:spcBef>
              <a:spcAft>
                <a:spcPts val="0"/>
              </a:spcAft>
              <a:buClr>
                <a:schemeClr val="accent1"/>
              </a:buClr>
              <a:buSzPts val="1444"/>
              <a:buFont typeface="Noto Sans Symbols"/>
              <a:buNone/>
            </a:pPr>
            <a:r>
              <a:rPr b="0" i="0" lang="en-US" sz="1900" u="none">
                <a:solidFill>
                  <a:srgbClr val="323232"/>
                </a:solidFill>
                <a:latin typeface="Century Gothic"/>
                <a:ea typeface="Century Gothic"/>
                <a:cs typeface="Century Gothic"/>
                <a:sym typeface="Century Gothic"/>
              </a:rPr>
              <a:t>              Fine Motor Skills </a:t>
            </a:r>
            <a:endParaRPr b="0" i="0" sz="2400" u="none">
              <a:solidFill>
                <a:srgbClr val="323232"/>
              </a:solidFill>
              <a:latin typeface="Century Gothic"/>
              <a:ea typeface="Century Gothic"/>
              <a:cs typeface="Century Gothic"/>
              <a:sym typeface="Century Gothic"/>
            </a:endParaRPr>
          </a:p>
          <a:p>
            <a:pPr indent="-157226" lvl="0" marL="342900" marR="0" rtl="0" algn="l">
              <a:spcBef>
                <a:spcPts val="480"/>
              </a:spcBef>
              <a:spcAft>
                <a:spcPts val="0"/>
              </a:spcAft>
              <a:buClr>
                <a:schemeClr val="accent1"/>
              </a:buClr>
              <a:buSzPts val="1824"/>
              <a:buFont typeface="Noto Sans Symbols"/>
              <a:buNone/>
            </a:pPr>
            <a:r>
              <a:t/>
            </a:r>
            <a:endParaRPr b="0" i="0" sz="2400" u="none">
              <a:solidFill>
                <a:srgbClr val="323232"/>
              </a:solidFill>
              <a:latin typeface="Century Gothic"/>
              <a:ea typeface="Century Gothic"/>
              <a:cs typeface="Century Gothic"/>
              <a:sym typeface="Century Gothic"/>
            </a:endParaRPr>
          </a:p>
        </p:txBody>
      </p:sp>
      <p:pic>
        <p:nvPicPr>
          <p:cNvPr id="475" name="Google Shape;475;p10"/>
          <p:cNvPicPr preferRelativeResize="0"/>
          <p:nvPr/>
        </p:nvPicPr>
        <p:blipFill rotWithShape="1">
          <a:blip r:embed="rId3">
            <a:alphaModFix/>
          </a:blip>
          <a:srcRect b="0" l="0" r="0" t="0"/>
          <a:stretch/>
        </p:blipFill>
        <p:spPr>
          <a:xfrm>
            <a:off x="4716462" y="5303837"/>
            <a:ext cx="1458912" cy="971550"/>
          </a:xfrm>
          <a:prstGeom prst="rect">
            <a:avLst/>
          </a:prstGeom>
          <a:noFill/>
          <a:ln>
            <a:noFill/>
          </a:ln>
        </p:spPr>
      </p:pic>
      <p:pic>
        <p:nvPicPr>
          <p:cNvPr id="476" name="Google Shape;476;p10"/>
          <p:cNvPicPr preferRelativeResize="0"/>
          <p:nvPr/>
        </p:nvPicPr>
        <p:blipFill rotWithShape="1">
          <a:blip r:embed="rId4">
            <a:alphaModFix/>
          </a:blip>
          <a:srcRect b="0" l="0" r="0" t="0"/>
          <a:stretch/>
        </p:blipFill>
        <p:spPr>
          <a:xfrm>
            <a:off x="6731000" y="4721225"/>
            <a:ext cx="1458912" cy="1570037"/>
          </a:xfrm>
          <a:prstGeom prst="rect">
            <a:avLst/>
          </a:prstGeom>
          <a:noFill/>
          <a:ln>
            <a:noFill/>
          </a:ln>
        </p:spPr>
      </p:pic>
      <p:pic>
        <p:nvPicPr>
          <p:cNvPr id="477" name="Google Shape;477;p10"/>
          <p:cNvPicPr preferRelativeResize="0"/>
          <p:nvPr/>
        </p:nvPicPr>
        <p:blipFill rotWithShape="1">
          <a:blip r:embed="rId5">
            <a:alphaModFix/>
          </a:blip>
          <a:srcRect b="0" l="0" r="0" t="0"/>
          <a:stretch/>
        </p:blipFill>
        <p:spPr>
          <a:xfrm>
            <a:off x="5795962" y="2528887"/>
            <a:ext cx="2552700" cy="131127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1" name="Shape 481"/>
        <p:cNvGrpSpPr/>
        <p:nvPr/>
      </p:nvGrpSpPr>
      <p:grpSpPr>
        <a:xfrm>
          <a:off x="0" y="0"/>
          <a:ext cx="0" cy="0"/>
          <a:chOff x="0" y="0"/>
          <a:chExt cx="0" cy="0"/>
        </a:xfrm>
      </p:grpSpPr>
      <p:sp>
        <p:nvSpPr>
          <p:cNvPr id="482" name="Google Shape;482;p11"/>
          <p:cNvSpPr txBox="1"/>
          <p:nvPr>
            <p:ph type="title"/>
          </p:nvPr>
        </p:nvSpPr>
        <p:spPr>
          <a:xfrm>
            <a:off x="671512" y="650875"/>
            <a:ext cx="7921625" cy="11430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rgbClr val="BB2B40"/>
              </a:buClr>
              <a:buSzPts val="3600"/>
              <a:buFont typeface="Century Gothic"/>
              <a:buNone/>
            </a:pPr>
            <a:br>
              <a:rPr b="1" i="0" lang="en-US" sz="3600" u="none">
                <a:solidFill>
                  <a:srgbClr val="BB2B40"/>
                </a:solidFill>
                <a:latin typeface="Century Gothic"/>
                <a:ea typeface="Century Gothic"/>
                <a:cs typeface="Century Gothic"/>
                <a:sym typeface="Century Gothic"/>
              </a:rPr>
            </a:br>
            <a:r>
              <a:rPr b="1" i="0" lang="en-US" sz="3200" u="none">
                <a:solidFill>
                  <a:srgbClr val="BB2B40"/>
                </a:solidFill>
                <a:latin typeface="Century Gothic"/>
                <a:ea typeface="Century Gothic"/>
                <a:cs typeface="Century Gothic"/>
                <a:sym typeface="Century Gothic"/>
              </a:rPr>
              <a:t>And Four Specific Areas of Learning</a:t>
            </a:r>
            <a:br>
              <a:rPr b="1" i="0" lang="en-US" sz="3200" u="none">
                <a:solidFill>
                  <a:srgbClr val="BB2B40"/>
                </a:solidFill>
                <a:latin typeface="Century Gothic"/>
                <a:ea typeface="Century Gothic"/>
                <a:cs typeface="Century Gothic"/>
                <a:sym typeface="Century Gothic"/>
              </a:rPr>
            </a:br>
            <a:endParaRPr/>
          </a:p>
        </p:txBody>
      </p:sp>
      <p:sp>
        <p:nvSpPr>
          <p:cNvPr id="483" name="Google Shape;483;p11"/>
          <p:cNvSpPr txBox="1"/>
          <p:nvPr>
            <p:ph idx="1" type="body"/>
          </p:nvPr>
        </p:nvSpPr>
        <p:spPr>
          <a:xfrm>
            <a:off x="1258887" y="1412875"/>
            <a:ext cx="6777037" cy="3508375"/>
          </a:xfrm>
          <a:prstGeom prst="rect">
            <a:avLst/>
          </a:prstGeom>
          <a:noFill/>
          <a:ln>
            <a:noFill/>
          </a:ln>
        </p:spPr>
        <p:txBody>
          <a:bodyPr anchorCtr="0" anchor="t" bIns="45700" lIns="91425" spcFirstLastPara="1" rIns="91425" wrap="square" tIns="45700">
            <a:noAutofit/>
          </a:bodyPr>
          <a:lstStyle/>
          <a:p>
            <a:pPr indent="-273050" lvl="0" marL="342900" marR="0" rtl="0" algn="l">
              <a:lnSpc>
                <a:spcPct val="80000"/>
              </a:lnSpc>
              <a:spcBef>
                <a:spcPts val="0"/>
              </a:spcBef>
              <a:spcAft>
                <a:spcPts val="0"/>
              </a:spcAft>
              <a:buClr>
                <a:srgbClr val="F07F09"/>
              </a:buClr>
              <a:buSzPts val="1976"/>
              <a:buFont typeface="Noto Sans Symbols"/>
              <a:buChar char="🞇"/>
            </a:pPr>
            <a:r>
              <a:rPr b="0" i="0" lang="en-US" sz="2600" u="none">
                <a:solidFill>
                  <a:srgbClr val="323232"/>
                </a:solidFill>
                <a:latin typeface="Century Gothic"/>
                <a:ea typeface="Century Gothic"/>
                <a:cs typeface="Century Gothic"/>
                <a:sym typeface="Century Gothic"/>
              </a:rPr>
              <a:t>Literacy        </a:t>
            </a:r>
            <a:r>
              <a:rPr b="0" i="0" lang="en-US" sz="2200" u="none">
                <a:solidFill>
                  <a:srgbClr val="323232"/>
                </a:solidFill>
                <a:latin typeface="Century Gothic"/>
                <a:ea typeface="Century Gothic"/>
                <a:cs typeface="Century Gothic"/>
                <a:sym typeface="Century Gothic"/>
              </a:rPr>
              <a:t>Comprehension </a:t>
            </a:r>
            <a:endParaRPr/>
          </a:p>
          <a:p>
            <a:pPr indent="-273050" lvl="0" marL="342900" marR="0" rtl="0" algn="l">
              <a:lnSpc>
                <a:spcPct val="80000"/>
              </a:lnSpc>
              <a:spcBef>
                <a:spcPts val="440"/>
              </a:spcBef>
              <a:spcAft>
                <a:spcPts val="0"/>
              </a:spcAft>
              <a:buClr>
                <a:schemeClr val="accent1"/>
              </a:buClr>
              <a:buSzPts val="1672"/>
              <a:buFont typeface="Noto Sans Symbols"/>
              <a:buNone/>
            </a:pPr>
            <a:r>
              <a:rPr b="0" i="0" lang="en-US" sz="2200" u="none">
                <a:solidFill>
                  <a:srgbClr val="323232"/>
                </a:solidFill>
                <a:latin typeface="Century Gothic"/>
                <a:ea typeface="Century Gothic"/>
                <a:cs typeface="Century Gothic"/>
                <a:sym typeface="Century Gothic"/>
              </a:rPr>
              <a:t>                             Word Reading </a:t>
            </a:r>
            <a:endParaRPr/>
          </a:p>
          <a:p>
            <a:pPr indent="-273050" lvl="0" marL="342900" marR="0" rtl="0" algn="l">
              <a:lnSpc>
                <a:spcPct val="80000"/>
              </a:lnSpc>
              <a:spcBef>
                <a:spcPts val="440"/>
              </a:spcBef>
              <a:spcAft>
                <a:spcPts val="0"/>
              </a:spcAft>
              <a:buClr>
                <a:schemeClr val="accent1"/>
              </a:buClr>
              <a:buSzPts val="1672"/>
              <a:buFont typeface="Noto Sans Symbols"/>
              <a:buNone/>
            </a:pPr>
            <a:r>
              <a:rPr b="0" i="0" lang="en-US" sz="2200" u="none">
                <a:solidFill>
                  <a:srgbClr val="323232"/>
                </a:solidFill>
                <a:latin typeface="Century Gothic"/>
                <a:ea typeface="Century Gothic"/>
                <a:cs typeface="Century Gothic"/>
                <a:sym typeface="Century Gothic"/>
              </a:rPr>
              <a:t>                             Writing</a:t>
            </a:r>
            <a:endParaRPr/>
          </a:p>
          <a:p>
            <a:pPr indent="-273050" lvl="0" marL="342900" marR="0" rtl="0" algn="l">
              <a:lnSpc>
                <a:spcPct val="80000"/>
              </a:lnSpc>
              <a:spcBef>
                <a:spcPts val="520"/>
              </a:spcBef>
              <a:spcAft>
                <a:spcPts val="0"/>
              </a:spcAft>
              <a:buClr>
                <a:srgbClr val="F07F09"/>
              </a:buClr>
              <a:buSzPts val="1976"/>
              <a:buFont typeface="Noto Sans Symbols"/>
              <a:buChar char="🞇"/>
            </a:pPr>
            <a:r>
              <a:rPr b="0" i="0" lang="en-US" sz="2600" u="none">
                <a:solidFill>
                  <a:srgbClr val="323232"/>
                </a:solidFill>
                <a:latin typeface="Century Gothic"/>
                <a:ea typeface="Century Gothic"/>
                <a:cs typeface="Century Gothic"/>
                <a:sym typeface="Century Gothic"/>
              </a:rPr>
              <a:t>Mathematics</a:t>
            </a:r>
            <a:endParaRPr/>
          </a:p>
          <a:p>
            <a:pPr indent="-273050" lvl="0" marL="342900" marR="0" rtl="0" algn="l">
              <a:lnSpc>
                <a:spcPct val="80000"/>
              </a:lnSpc>
              <a:spcBef>
                <a:spcPts val="440"/>
              </a:spcBef>
              <a:spcAft>
                <a:spcPts val="0"/>
              </a:spcAft>
              <a:buClr>
                <a:schemeClr val="accent1"/>
              </a:buClr>
              <a:buSzPts val="1444"/>
              <a:buFont typeface="Noto Sans Symbols"/>
              <a:buNone/>
            </a:pPr>
            <a:r>
              <a:rPr b="0" i="0" lang="en-US" sz="1900" u="none">
                <a:solidFill>
                  <a:srgbClr val="323232"/>
                </a:solidFill>
                <a:latin typeface="Century Gothic"/>
                <a:ea typeface="Century Gothic"/>
                <a:cs typeface="Century Gothic"/>
                <a:sym typeface="Century Gothic"/>
              </a:rPr>
              <a:t>                                   </a:t>
            </a:r>
            <a:r>
              <a:rPr b="0" i="0" lang="en-US" sz="2200" u="none">
                <a:solidFill>
                  <a:srgbClr val="323232"/>
                </a:solidFill>
                <a:latin typeface="Century Gothic"/>
                <a:ea typeface="Century Gothic"/>
                <a:cs typeface="Century Gothic"/>
                <a:sym typeface="Century Gothic"/>
              </a:rPr>
              <a:t>Numbers</a:t>
            </a:r>
            <a:endParaRPr/>
          </a:p>
          <a:p>
            <a:pPr indent="-273050" lvl="0" marL="342900" marR="0" rtl="0" algn="l">
              <a:lnSpc>
                <a:spcPct val="80000"/>
              </a:lnSpc>
              <a:spcBef>
                <a:spcPts val="440"/>
              </a:spcBef>
              <a:spcAft>
                <a:spcPts val="0"/>
              </a:spcAft>
              <a:buClr>
                <a:schemeClr val="accent1"/>
              </a:buClr>
              <a:buSzPts val="1672"/>
              <a:buFont typeface="Noto Sans Symbols"/>
              <a:buNone/>
            </a:pPr>
            <a:r>
              <a:rPr b="0" i="0" lang="en-US" sz="2200" u="none">
                <a:solidFill>
                  <a:srgbClr val="323232"/>
                </a:solidFill>
                <a:latin typeface="Century Gothic"/>
                <a:ea typeface="Century Gothic"/>
                <a:cs typeface="Century Gothic"/>
                <a:sym typeface="Century Gothic"/>
              </a:rPr>
              <a:t>                              Numerical Pattern </a:t>
            </a:r>
            <a:endParaRPr/>
          </a:p>
          <a:p>
            <a:pPr indent="-273050" lvl="0" marL="342900" marR="0" rtl="0" algn="l">
              <a:lnSpc>
                <a:spcPct val="80000"/>
              </a:lnSpc>
              <a:spcBef>
                <a:spcPts val="520"/>
              </a:spcBef>
              <a:spcAft>
                <a:spcPts val="0"/>
              </a:spcAft>
              <a:buClr>
                <a:srgbClr val="F07F09"/>
              </a:buClr>
              <a:buSzPts val="1976"/>
              <a:buFont typeface="Noto Sans Symbols"/>
              <a:buChar char="🞇"/>
            </a:pPr>
            <a:r>
              <a:rPr b="0" i="0" lang="en-US" sz="2600" u="none">
                <a:solidFill>
                  <a:srgbClr val="323232"/>
                </a:solidFill>
                <a:latin typeface="Century Gothic"/>
                <a:ea typeface="Century Gothic"/>
                <a:cs typeface="Century Gothic"/>
                <a:sym typeface="Century Gothic"/>
              </a:rPr>
              <a:t>Understanding the World</a:t>
            </a:r>
            <a:r>
              <a:rPr b="0" i="0" lang="en-US" sz="1900" u="none">
                <a:solidFill>
                  <a:srgbClr val="323232"/>
                </a:solidFill>
                <a:latin typeface="Century Gothic"/>
                <a:ea typeface="Century Gothic"/>
                <a:cs typeface="Century Gothic"/>
                <a:sym typeface="Century Gothic"/>
              </a:rPr>
              <a:t> </a:t>
            </a:r>
            <a:endParaRPr/>
          </a:p>
          <a:p>
            <a:pPr indent="-273050" lvl="0" marL="342900" marR="0" rtl="0" algn="l">
              <a:lnSpc>
                <a:spcPct val="80000"/>
              </a:lnSpc>
              <a:spcBef>
                <a:spcPts val="380"/>
              </a:spcBef>
              <a:spcAft>
                <a:spcPts val="0"/>
              </a:spcAft>
              <a:buClr>
                <a:schemeClr val="accent1"/>
              </a:buClr>
              <a:buSzPts val="1444"/>
              <a:buFont typeface="Noto Sans Symbols"/>
              <a:buNone/>
            </a:pPr>
            <a:r>
              <a:rPr b="0" i="0" lang="en-US" sz="1900" u="none">
                <a:solidFill>
                  <a:srgbClr val="323232"/>
                </a:solidFill>
                <a:latin typeface="Century Gothic"/>
                <a:ea typeface="Century Gothic"/>
                <a:cs typeface="Century Gothic"/>
                <a:sym typeface="Century Gothic"/>
              </a:rPr>
              <a:t>                                  Past and Present </a:t>
            </a:r>
            <a:endParaRPr/>
          </a:p>
          <a:p>
            <a:pPr indent="-273050" lvl="0" marL="342900" marR="0" rtl="0" algn="l">
              <a:lnSpc>
                <a:spcPct val="80000"/>
              </a:lnSpc>
              <a:spcBef>
                <a:spcPts val="440"/>
              </a:spcBef>
              <a:spcAft>
                <a:spcPts val="0"/>
              </a:spcAft>
              <a:buClr>
                <a:schemeClr val="accent1"/>
              </a:buClr>
              <a:buSzPts val="1672"/>
              <a:buFont typeface="Noto Sans Symbols"/>
              <a:buNone/>
            </a:pPr>
            <a:r>
              <a:rPr b="0" i="0" lang="en-US" sz="2200" u="none">
                <a:solidFill>
                  <a:srgbClr val="323232"/>
                </a:solidFill>
                <a:latin typeface="Century Gothic"/>
                <a:ea typeface="Century Gothic"/>
                <a:cs typeface="Century Gothic"/>
                <a:sym typeface="Century Gothic"/>
              </a:rPr>
              <a:t>                    People, Culture and  communities</a:t>
            </a:r>
            <a:endParaRPr/>
          </a:p>
          <a:p>
            <a:pPr indent="-273050" lvl="0" marL="342900" marR="0" rtl="0" algn="l">
              <a:lnSpc>
                <a:spcPct val="80000"/>
              </a:lnSpc>
              <a:spcBef>
                <a:spcPts val="440"/>
              </a:spcBef>
              <a:spcAft>
                <a:spcPts val="0"/>
              </a:spcAft>
              <a:buClr>
                <a:schemeClr val="accent1"/>
              </a:buClr>
              <a:buSzPts val="1672"/>
              <a:buFont typeface="Noto Sans Symbols"/>
              <a:buNone/>
            </a:pPr>
            <a:r>
              <a:rPr b="0" i="0" lang="en-US" sz="2200" u="none">
                <a:solidFill>
                  <a:srgbClr val="323232"/>
                </a:solidFill>
                <a:latin typeface="Century Gothic"/>
                <a:ea typeface="Century Gothic"/>
                <a:cs typeface="Century Gothic"/>
                <a:sym typeface="Century Gothic"/>
              </a:rPr>
              <a:t>                             The Natural world</a:t>
            </a:r>
            <a:endParaRPr/>
          </a:p>
          <a:p>
            <a:pPr indent="-273050" lvl="0" marL="342900" marR="0" rtl="0" algn="l">
              <a:lnSpc>
                <a:spcPct val="80000"/>
              </a:lnSpc>
              <a:spcBef>
                <a:spcPts val="520"/>
              </a:spcBef>
              <a:spcAft>
                <a:spcPts val="0"/>
              </a:spcAft>
              <a:buClr>
                <a:schemeClr val="accent1"/>
              </a:buClr>
              <a:buSzPts val="1672"/>
              <a:buFont typeface="Noto Sans Symbols"/>
              <a:buNone/>
            </a:pPr>
            <a:r>
              <a:rPr b="0" i="0" lang="en-US" sz="2200" u="none">
                <a:solidFill>
                  <a:srgbClr val="323232"/>
                </a:solidFill>
                <a:latin typeface="Century Gothic"/>
                <a:ea typeface="Century Gothic"/>
                <a:cs typeface="Century Gothic"/>
                <a:sym typeface="Century Gothic"/>
              </a:rPr>
              <a:t>  </a:t>
            </a:r>
            <a:r>
              <a:rPr b="0" i="0" lang="en-US" sz="2600" u="none">
                <a:solidFill>
                  <a:srgbClr val="323232"/>
                </a:solidFill>
                <a:latin typeface="Century Gothic"/>
                <a:ea typeface="Century Gothic"/>
                <a:cs typeface="Century Gothic"/>
                <a:sym typeface="Century Gothic"/>
              </a:rPr>
              <a:t>Expressive Arts and Design</a:t>
            </a:r>
            <a:endParaRPr/>
          </a:p>
          <a:p>
            <a:pPr indent="-273050" lvl="0" marL="342900" marR="0" rtl="0" algn="l">
              <a:lnSpc>
                <a:spcPct val="80000"/>
              </a:lnSpc>
              <a:spcBef>
                <a:spcPts val="440"/>
              </a:spcBef>
              <a:spcAft>
                <a:spcPts val="0"/>
              </a:spcAft>
              <a:buClr>
                <a:schemeClr val="accent1"/>
              </a:buClr>
              <a:buSzPts val="1444"/>
              <a:buFont typeface="Noto Sans Symbols"/>
              <a:buNone/>
            </a:pPr>
            <a:r>
              <a:rPr b="0" i="0" lang="en-US" sz="1900" u="none">
                <a:solidFill>
                  <a:srgbClr val="323232"/>
                </a:solidFill>
                <a:latin typeface="Century Gothic"/>
                <a:ea typeface="Century Gothic"/>
                <a:cs typeface="Century Gothic"/>
                <a:sym typeface="Century Gothic"/>
              </a:rPr>
              <a:t>               </a:t>
            </a:r>
            <a:r>
              <a:rPr b="0" i="0" lang="en-US" sz="2200" u="none">
                <a:solidFill>
                  <a:srgbClr val="323232"/>
                </a:solidFill>
                <a:latin typeface="Century Gothic"/>
                <a:ea typeface="Century Gothic"/>
                <a:cs typeface="Century Gothic"/>
                <a:sym typeface="Century Gothic"/>
              </a:rPr>
              <a:t>                Creating with materials</a:t>
            </a:r>
            <a:endParaRPr/>
          </a:p>
          <a:p>
            <a:pPr indent="-273050" lvl="0" marL="342900" marR="0" rtl="0" algn="l">
              <a:lnSpc>
                <a:spcPct val="80000"/>
              </a:lnSpc>
              <a:spcBef>
                <a:spcPts val="440"/>
              </a:spcBef>
              <a:spcAft>
                <a:spcPts val="0"/>
              </a:spcAft>
              <a:buClr>
                <a:schemeClr val="accent1"/>
              </a:buClr>
              <a:buSzPts val="1672"/>
              <a:buFont typeface="Noto Sans Symbols"/>
              <a:buNone/>
            </a:pPr>
            <a:r>
              <a:rPr b="0" i="0" lang="en-US" sz="2200" u="none">
                <a:solidFill>
                  <a:srgbClr val="323232"/>
                </a:solidFill>
                <a:latin typeface="Century Gothic"/>
                <a:ea typeface="Century Gothic"/>
                <a:cs typeface="Century Gothic"/>
                <a:sym typeface="Century Gothic"/>
              </a:rPr>
              <a:t>                        Being imaginative and expressive</a:t>
            </a:r>
            <a:endParaRPr/>
          </a:p>
          <a:p>
            <a:pPr indent="-166878" lvl="0" marL="342900" marR="0" rtl="0" algn="l">
              <a:spcBef>
                <a:spcPts val="440"/>
              </a:spcBef>
              <a:spcAft>
                <a:spcPts val="0"/>
              </a:spcAft>
              <a:buClr>
                <a:schemeClr val="accent1"/>
              </a:buClr>
              <a:buSzPts val="1672"/>
              <a:buFont typeface="Noto Sans Symbols"/>
              <a:buNone/>
            </a:pPr>
            <a:r>
              <a:t/>
            </a:r>
            <a:endParaRPr b="0" i="0" sz="2200" u="none">
              <a:solidFill>
                <a:srgbClr val="323232"/>
              </a:solidFill>
              <a:latin typeface="Century Gothic"/>
              <a:ea typeface="Century Gothic"/>
              <a:cs typeface="Century Gothic"/>
              <a:sym typeface="Century Gothic"/>
            </a:endParaRPr>
          </a:p>
        </p:txBody>
      </p:sp>
      <p:pic>
        <p:nvPicPr>
          <p:cNvPr id="484" name="Google Shape;484;p11"/>
          <p:cNvPicPr preferRelativeResize="0"/>
          <p:nvPr/>
        </p:nvPicPr>
        <p:blipFill rotWithShape="1">
          <a:blip r:embed="rId3">
            <a:alphaModFix/>
          </a:blip>
          <a:srcRect b="0" l="0" r="0" t="0"/>
          <a:stretch/>
        </p:blipFill>
        <p:spPr>
          <a:xfrm rot="1020000">
            <a:off x="6119812" y="1752600"/>
            <a:ext cx="2201862" cy="1322387"/>
          </a:xfrm>
          <a:prstGeom prst="rect">
            <a:avLst/>
          </a:prstGeom>
          <a:noFill/>
          <a:ln>
            <a:noFill/>
          </a:ln>
        </p:spPr>
      </p:pic>
      <p:pic>
        <p:nvPicPr>
          <p:cNvPr id="485" name="Google Shape;485;p11"/>
          <p:cNvPicPr preferRelativeResize="0"/>
          <p:nvPr/>
        </p:nvPicPr>
        <p:blipFill rotWithShape="1">
          <a:blip r:embed="rId4">
            <a:alphaModFix/>
          </a:blip>
          <a:srcRect b="0" l="0" r="0" t="0"/>
          <a:stretch/>
        </p:blipFill>
        <p:spPr>
          <a:xfrm>
            <a:off x="827087" y="5300662"/>
            <a:ext cx="1628775" cy="11430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0" name="Shape 490"/>
        <p:cNvGrpSpPr/>
        <p:nvPr/>
      </p:nvGrpSpPr>
      <p:grpSpPr>
        <a:xfrm>
          <a:off x="0" y="0"/>
          <a:ext cx="0" cy="0"/>
          <a:chOff x="0" y="0"/>
          <a:chExt cx="0" cy="0"/>
        </a:xfrm>
      </p:grpSpPr>
      <p:sp>
        <p:nvSpPr>
          <p:cNvPr id="491" name="Google Shape;491;p12"/>
          <p:cNvSpPr txBox="1"/>
          <p:nvPr>
            <p:ph type="title"/>
          </p:nvPr>
        </p:nvSpPr>
        <p:spPr>
          <a:xfrm>
            <a:off x="1403350" y="1638300"/>
            <a:ext cx="7024687" cy="1143000"/>
          </a:xfrm>
          <a:prstGeom prst="rect">
            <a:avLst/>
          </a:prstGeom>
          <a:noFill/>
          <a:ln>
            <a:noFill/>
          </a:ln>
        </p:spPr>
        <p:txBody>
          <a:bodyPr anchorCtr="0" anchor="b" bIns="45700" lIns="91425" spcFirstLastPara="1" rIns="91425" wrap="square" tIns="45700">
            <a:noAutofit/>
          </a:bodyPr>
          <a:lstStyle/>
          <a:p>
            <a:pPr indent="0" lvl="0" marL="0" rtl="0" algn="ctr">
              <a:lnSpc>
                <a:spcPct val="100000"/>
              </a:lnSpc>
              <a:spcBef>
                <a:spcPts val="0"/>
              </a:spcBef>
              <a:spcAft>
                <a:spcPts val="0"/>
              </a:spcAft>
              <a:buClr>
                <a:srgbClr val="C00000"/>
              </a:buClr>
              <a:buSzPts val="4000"/>
              <a:buFont typeface="Century Gothic"/>
              <a:buNone/>
            </a:pPr>
            <a:r>
              <a:rPr b="1" i="0" lang="en-US" sz="4000" u="none">
                <a:solidFill>
                  <a:srgbClr val="C00000"/>
                </a:solidFill>
                <a:latin typeface="Century Gothic"/>
                <a:ea typeface="Century Gothic"/>
                <a:cs typeface="Century Gothic"/>
                <a:sym typeface="Century Gothic"/>
              </a:rPr>
              <a:t>Transition activities at Farnborough Road Infant School</a:t>
            </a:r>
            <a:endParaRPr/>
          </a:p>
        </p:txBody>
      </p:sp>
      <p:sp>
        <p:nvSpPr>
          <p:cNvPr id="492" name="Google Shape;492;p12"/>
          <p:cNvSpPr txBox="1"/>
          <p:nvPr>
            <p:ph idx="1" type="body"/>
          </p:nvPr>
        </p:nvSpPr>
        <p:spPr>
          <a:xfrm>
            <a:off x="539750" y="2420937"/>
            <a:ext cx="7705725" cy="3860800"/>
          </a:xfrm>
          <a:prstGeom prst="rect">
            <a:avLst/>
          </a:prstGeom>
          <a:noFill/>
          <a:ln>
            <a:noFill/>
          </a:ln>
        </p:spPr>
        <p:txBody>
          <a:bodyPr anchorCtr="0" anchor="t" bIns="45700" lIns="91425" spcFirstLastPara="1" rIns="91425" wrap="square" tIns="45700">
            <a:noAutofit/>
          </a:bodyPr>
          <a:lstStyle/>
          <a:p>
            <a:pPr indent="-157226" lvl="0" marL="342900" marR="0" rtl="0" algn="l">
              <a:lnSpc>
                <a:spcPct val="100000"/>
              </a:lnSpc>
              <a:spcBef>
                <a:spcPts val="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a:p>
            <a:pPr indent="-273050" lvl="0" marL="342900" marR="0" rtl="0" algn="l">
              <a:lnSpc>
                <a:spcPct val="100000"/>
              </a:lnSpc>
              <a:spcBef>
                <a:spcPts val="480"/>
              </a:spcBef>
              <a:spcAft>
                <a:spcPts val="0"/>
              </a:spcAft>
              <a:buClr>
                <a:schemeClr val="accent1"/>
              </a:buClr>
              <a:buSzPts val="1824"/>
              <a:buFont typeface="Noto Sans Symbols"/>
              <a:buNone/>
            </a:pPr>
            <a:r>
              <a:rPr b="0" i="0" lang="en-US" sz="2400" u="none">
                <a:solidFill>
                  <a:schemeClr val="dk2"/>
                </a:solidFill>
                <a:latin typeface="Century Gothic"/>
                <a:ea typeface="Century Gothic"/>
                <a:cs typeface="Century Gothic"/>
                <a:sym typeface="Century Gothic"/>
              </a:rPr>
              <a:t>We have lots of opportunities for the children to meet the adults and explore the Nursery environments. </a:t>
            </a:r>
            <a:endParaRPr/>
          </a:p>
          <a:p>
            <a:pPr indent="-273050" lvl="0" marL="342900" marR="0" rtl="0" algn="l">
              <a:lnSpc>
                <a:spcPct val="100000"/>
              </a:lnSpc>
              <a:spcBef>
                <a:spcPts val="48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a:p>
            <a:pPr indent="-273050" lvl="0" marL="342900" marR="0" rtl="0" algn="l">
              <a:lnSpc>
                <a:spcPct val="100000"/>
              </a:lnSpc>
              <a:spcBef>
                <a:spcPts val="480"/>
              </a:spcBef>
              <a:spcAft>
                <a:spcPts val="0"/>
              </a:spcAft>
              <a:buClr>
                <a:schemeClr val="accent1"/>
              </a:buClr>
              <a:buSzPts val="1824"/>
              <a:buFont typeface="Noto Sans Symbols"/>
              <a:buChar char="🞇"/>
            </a:pPr>
            <a:r>
              <a:rPr b="0" i="0" lang="en-US" sz="2400" u="none">
                <a:solidFill>
                  <a:schemeClr val="dk2"/>
                </a:solidFill>
                <a:latin typeface="Century Gothic"/>
                <a:ea typeface="Century Gothic"/>
                <a:cs typeface="Century Gothic"/>
                <a:sym typeface="Century Gothic"/>
              </a:rPr>
              <a:t>Home visits </a:t>
            </a:r>
            <a:endParaRPr/>
          </a:p>
          <a:p>
            <a:pPr indent="-273050" lvl="0" marL="342900" marR="0" rtl="0" algn="l">
              <a:lnSpc>
                <a:spcPct val="100000"/>
              </a:lnSpc>
              <a:spcBef>
                <a:spcPts val="480"/>
              </a:spcBef>
              <a:spcAft>
                <a:spcPts val="0"/>
              </a:spcAft>
              <a:buClr>
                <a:schemeClr val="accent1"/>
              </a:buClr>
              <a:buSzPts val="1824"/>
              <a:buFont typeface="Noto Sans Symbols"/>
              <a:buChar char="🞇"/>
            </a:pPr>
            <a:r>
              <a:rPr b="0" i="0" lang="en-US" sz="2400" u="none">
                <a:solidFill>
                  <a:schemeClr val="dk2"/>
                </a:solidFill>
                <a:latin typeface="Century Gothic"/>
                <a:ea typeface="Century Gothic"/>
                <a:cs typeface="Century Gothic"/>
                <a:sym typeface="Century Gothic"/>
              </a:rPr>
              <a:t>Family Wellbeing Centre activities</a:t>
            </a:r>
            <a:endParaRPr/>
          </a:p>
          <a:p>
            <a:pPr indent="-273050" lvl="0" marL="342900" marR="0" rtl="0" algn="l">
              <a:lnSpc>
                <a:spcPct val="100000"/>
              </a:lnSpc>
              <a:spcBef>
                <a:spcPts val="480"/>
              </a:spcBef>
              <a:spcAft>
                <a:spcPts val="0"/>
              </a:spcAft>
              <a:buClr>
                <a:schemeClr val="accent1"/>
              </a:buClr>
              <a:buSzPts val="1824"/>
              <a:buFont typeface="Noto Sans Symbols"/>
              <a:buChar char="🞇"/>
            </a:pPr>
            <a:r>
              <a:rPr b="0" i="0" lang="en-US" sz="2400" u="none">
                <a:solidFill>
                  <a:schemeClr val="dk2"/>
                </a:solidFill>
                <a:latin typeface="Century Gothic"/>
                <a:ea typeface="Century Gothic"/>
                <a:cs typeface="Century Gothic"/>
                <a:sym typeface="Century Gothic"/>
              </a:rPr>
              <a:t>Stay and play sessions </a:t>
            </a:r>
            <a:endParaRPr/>
          </a:p>
          <a:p>
            <a:pPr indent="-273050" lvl="0" marL="342900" marR="0" rtl="0" algn="l">
              <a:lnSpc>
                <a:spcPct val="100000"/>
              </a:lnSpc>
              <a:spcBef>
                <a:spcPts val="480"/>
              </a:spcBef>
              <a:spcAft>
                <a:spcPts val="0"/>
              </a:spcAft>
              <a:buClr>
                <a:schemeClr val="accent1"/>
              </a:buClr>
              <a:buSzPts val="1824"/>
              <a:buFont typeface="Noto Sans Symbols"/>
              <a:buChar char="🞇"/>
            </a:pPr>
            <a:r>
              <a:rPr b="0" i="0" lang="en-US" sz="2400" u="none">
                <a:solidFill>
                  <a:schemeClr val="dk2"/>
                </a:solidFill>
                <a:latin typeface="Century Gothic"/>
                <a:ea typeface="Century Gothic"/>
                <a:cs typeface="Century Gothic"/>
                <a:sym typeface="Century Gothic"/>
              </a:rPr>
              <a:t>Staggered start dates</a:t>
            </a:r>
            <a:endParaRPr/>
          </a:p>
          <a:p>
            <a:pPr indent="-157226" lvl="0" marL="342900" marR="0" rtl="0" algn="l">
              <a:lnSpc>
                <a:spcPct val="100000"/>
              </a:lnSpc>
              <a:spcBef>
                <a:spcPts val="48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a:p>
            <a:pPr indent="-273050" lvl="0" marL="342900" marR="0" rtl="0" algn="l">
              <a:lnSpc>
                <a:spcPct val="100000"/>
              </a:lnSpc>
              <a:spcBef>
                <a:spcPts val="48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a:p>
            <a:pPr indent="-273050" lvl="0" marL="342900" marR="0" rtl="0" algn="l">
              <a:lnSpc>
                <a:spcPct val="100000"/>
              </a:lnSpc>
              <a:spcBef>
                <a:spcPts val="480"/>
              </a:spcBef>
              <a:spcAft>
                <a:spcPts val="0"/>
              </a:spcAft>
              <a:buClr>
                <a:schemeClr val="accent1"/>
              </a:buClr>
              <a:buSzPts val="1824"/>
              <a:buFont typeface="Noto Sans Symbols"/>
              <a:buNone/>
            </a:pPr>
            <a:r>
              <a:rPr b="0" i="0" lang="en-US" sz="2400" u="none">
                <a:solidFill>
                  <a:schemeClr val="dk2"/>
                </a:solidFill>
                <a:latin typeface="Century Gothic"/>
                <a:ea typeface="Century Gothic"/>
                <a:cs typeface="Century Gothic"/>
                <a:sym typeface="Century Gothic"/>
              </a:rPr>
              <a:t> </a:t>
            </a:r>
            <a:endParaRPr/>
          </a:p>
          <a:p>
            <a:pPr indent="-273050" lvl="0" marL="342900" marR="0" rtl="0" algn="l">
              <a:lnSpc>
                <a:spcPct val="100000"/>
              </a:lnSpc>
              <a:spcBef>
                <a:spcPts val="480"/>
              </a:spcBef>
              <a:spcAft>
                <a:spcPts val="0"/>
              </a:spcAft>
              <a:buClr>
                <a:schemeClr val="accent1"/>
              </a:buClr>
              <a:buSzPts val="1824"/>
              <a:buFont typeface="Noto Sans Symbols"/>
              <a:buNone/>
            </a:pPr>
            <a:r>
              <a:rPr b="0" i="0" lang="en-US" sz="2400" u="none">
                <a:solidFill>
                  <a:schemeClr val="dk2"/>
                </a:solidFill>
                <a:latin typeface="Century Gothic"/>
                <a:ea typeface="Century Gothic"/>
                <a:cs typeface="Century Gothic"/>
                <a:sym typeface="Century Gothic"/>
              </a:rPr>
              <a:t> </a:t>
            </a:r>
            <a:endParaRPr/>
          </a:p>
        </p:txBody>
      </p:sp>
      <p:pic>
        <p:nvPicPr>
          <p:cNvPr id="493" name="Google Shape;493;p12"/>
          <p:cNvPicPr preferRelativeResize="0"/>
          <p:nvPr/>
        </p:nvPicPr>
        <p:blipFill rotWithShape="1">
          <a:blip r:embed="rId3">
            <a:alphaModFix/>
          </a:blip>
          <a:srcRect b="0" l="0" r="0" t="0"/>
          <a:stretch/>
        </p:blipFill>
        <p:spPr>
          <a:xfrm>
            <a:off x="611187" y="576262"/>
            <a:ext cx="1312862" cy="1079500"/>
          </a:xfrm>
          <a:prstGeom prst="rect">
            <a:avLst/>
          </a:prstGeom>
          <a:noFill/>
          <a:ln>
            <a:noFill/>
          </a:ln>
        </p:spPr>
      </p:pic>
      <p:pic>
        <p:nvPicPr>
          <p:cNvPr id="494" name="Google Shape;494;p12"/>
          <p:cNvPicPr preferRelativeResize="0"/>
          <p:nvPr/>
        </p:nvPicPr>
        <p:blipFill rotWithShape="1">
          <a:blip r:embed="rId4">
            <a:alphaModFix/>
          </a:blip>
          <a:srcRect b="0" l="0" r="0" t="0"/>
          <a:stretch/>
        </p:blipFill>
        <p:spPr>
          <a:xfrm>
            <a:off x="6438900" y="4076700"/>
            <a:ext cx="1806575" cy="184467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8" name="Shape 498"/>
        <p:cNvGrpSpPr/>
        <p:nvPr/>
      </p:nvGrpSpPr>
      <p:grpSpPr>
        <a:xfrm>
          <a:off x="0" y="0"/>
          <a:ext cx="0" cy="0"/>
          <a:chOff x="0" y="0"/>
          <a:chExt cx="0" cy="0"/>
        </a:xfrm>
      </p:grpSpPr>
      <p:sp>
        <p:nvSpPr>
          <p:cNvPr id="499" name="Google Shape;499;p13"/>
          <p:cNvSpPr txBox="1"/>
          <p:nvPr>
            <p:ph type="title"/>
          </p:nvPr>
        </p:nvSpPr>
        <p:spPr>
          <a:xfrm>
            <a:off x="1019175" y="260350"/>
            <a:ext cx="7024687" cy="11430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rgbClr val="C00000"/>
              </a:buClr>
              <a:buSzPts val="4000"/>
              <a:buFont typeface="Century Gothic"/>
              <a:buNone/>
            </a:pPr>
            <a:r>
              <a:rPr b="1" i="0" lang="en-US" sz="4000" u="none">
                <a:solidFill>
                  <a:srgbClr val="C00000"/>
                </a:solidFill>
                <a:latin typeface="Century Gothic"/>
                <a:ea typeface="Century Gothic"/>
                <a:cs typeface="Century Gothic"/>
                <a:sym typeface="Century Gothic"/>
              </a:rPr>
              <a:t>Readiness for Nursery </a:t>
            </a:r>
            <a:endParaRPr/>
          </a:p>
        </p:txBody>
      </p:sp>
      <p:sp>
        <p:nvSpPr>
          <p:cNvPr id="500" name="Google Shape;500;p13"/>
          <p:cNvSpPr txBox="1"/>
          <p:nvPr>
            <p:ph idx="1" type="body"/>
          </p:nvPr>
        </p:nvSpPr>
        <p:spPr>
          <a:xfrm>
            <a:off x="928687" y="1403350"/>
            <a:ext cx="7675562" cy="3508375"/>
          </a:xfrm>
          <a:prstGeom prst="rect">
            <a:avLst/>
          </a:prstGeom>
          <a:noFill/>
          <a:ln>
            <a:noFill/>
          </a:ln>
        </p:spPr>
        <p:txBody>
          <a:bodyPr anchorCtr="0" anchor="t" bIns="45700" lIns="91425" spcFirstLastPara="1" rIns="91425" wrap="square" tIns="45700">
            <a:noAutofit/>
          </a:bodyPr>
          <a:lstStyle/>
          <a:p>
            <a:pPr indent="-273050" lvl="0" marL="342900" marR="0" rtl="0" algn="l">
              <a:lnSpc>
                <a:spcPct val="100000"/>
              </a:lnSpc>
              <a:spcBef>
                <a:spcPts val="0"/>
              </a:spcBef>
              <a:spcAft>
                <a:spcPts val="0"/>
              </a:spcAft>
              <a:buClr>
                <a:schemeClr val="accent1"/>
              </a:buClr>
              <a:buSzPts val="2128"/>
              <a:buFont typeface="Noto Sans Symbols"/>
              <a:buChar char="🞇"/>
            </a:pPr>
            <a:r>
              <a:rPr b="0" i="0" lang="en-US" sz="2800" u="none">
                <a:solidFill>
                  <a:schemeClr val="dk2"/>
                </a:solidFill>
                <a:latin typeface="Century Gothic"/>
                <a:ea typeface="Century Gothic"/>
                <a:cs typeface="Century Gothic"/>
                <a:sym typeface="Century Gothic"/>
              </a:rPr>
              <a:t>Ready for the next step in September </a:t>
            </a:r>
            <a:endParaRPr/>
          </a:p>
          <a:p>
            <a:pPr indent="-273050" lvl="0" marL="342900" marR="0" rtl="0" algn="l">
              <a:lnSpc>
                <a:spcPct val="100000"/>
              </a:lnSpc>
              <a:spcBef>
                <a:spcPts val="560"/>
              </a:spcBef>
              <a:spcAft>
                <a:spcPts val="0"/>
              </a:spcAft>
              <a:buClr>
                <a:schemeClr val="accent1"/>
              </a:buClr>
              <a:buSzPts val="2128"/>
              <a:buFont typeface="Noto Sans Symbols"/>
              <a:buChar char="🞇"/>
            </a:pPr>
            <a:r>
              <a:rPr b="0" i="0" lang="en-US" sz="2800" u="none">
                <a:solidFill>
                  <a:schemeClr val="dk2"/>
                </a:solidFill>
                <a:latin typeface="Century Gothic"/>
                <a:ea typeface="Century Gothic"/>
                <a:cs typeface="Century Gothic"/>
                <a:sym typeface="Century Gothic"/>
              </a:rPr>
              <a:t>Remember to practice those Independent skills  and </a:t>
            </a:r>
            <a:endParaRPr/>
          </a:p>
          <a:p>
            <a:pPr indent="-273050" lvl="0" marL="342900" marR="0" rtl="0" algn="l">
              <a:lnSpc>
                <a:spcPct val="100000"/>
              </a:lnSpc>
              <a:spcBef>
                <a:spcPts val="560"/>
              </a:spcBef>
              <a:spcAft>
                <a:spcPts val="0"/>
              </a:spcAft>
              <a:buClr>
                <a:schemeClr val="accent1"/>
              </a:buClr>
              <a:buSzPts val="2128"/>
              <a:buFont typeface="Noto Sans Symbols"/>
              <a:buNone/>
            </a:pPr>
            <a:r>
              <a:rPr b="0" i="0" lang="en-US" sz="2800" u="none">
                <a:solidFill>
                  <a:schemeClr val="dk2"/>
                </a:solidFill>
                <a:latin typeface="Century Gothic"/>
                <a:ea typeface="Century Gothic"/>
                <a:cs typeface="Century Gothic"/>
                <a:sym typeface="Century Gothic"/>
              </a:rPr>
              <a:t>   Health and Self Care Skills </a:t>
            </a:r>
            <a:endParaRPr/>
          </a:p>
          <a:p>
            <a:pPr indent="-273050" lvl="0" marL="342900" marR="0" rtl="0" algn="l">
              <a:lnSpc>
                <a:spcPct val="100000"/>
              </a:lnSpc>
              <a:spcBef>
                <a:spcPts val="560"/>
              </a:spcBef>
              <a:spcAft>
                <a:spcPts val="0"/>
              </a:spcAft>
              <a:buClr>
                <a:schemeClr val="accent1"/>
              </a:buClr>
              <a:buSzPts val="2128"/>
              <a:buFont typeface="Noto Sans Symbols"/>
              <a:buNone/>
            </a:pPr>
            <a:r>
              <a:t/>
            </a:r>
            <a:endParaRPr b="0" i="0" sz="2800" u="none">
              <a:solidFill>
                <a:schemeClr val="dk2"/>
              </a:solidFill>
              <a:latin typeface="Century Gothic"/>
              <a:ea typeface="Century Gothic"/>
              <a:cs typeface="Century Gothic"/>
              <a:sym typeface="Century Gothic"/>
            </a:endParaRPr>
          </a:p>
          <a:p>
            <a:pPr indent="-157226" lvl="0" marL="342900" marR="0" rtl="0" algn="l">
              <a:lnSpc>
                <a:spcPct val="100000"/>
              </a:lnSpc>
              <a:spcBef>
                <a:spcPts val="48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a:p>
            <a:pPr indent="-157226" lvl="0" marL="342900" marR="0" rtl="0" algn="l">
              <a:spcBef>
                <a:spcPts val="480"/>
              </a:spcBef>
              <a:spcAft>
                <a:spcPts val="0"/>
              </a:spcAft>
              <a:buClr>
                <a:schemeClr val="accent1"/>
              </a:buClr>
              <a:buSzPts val="1824"/>
              <a:buFont typeface="Noto Sans Symbols"/>
              <a:buNone/>
            </a:pPr>
            <a:r>
              <a:t/>
            </a:r>
            <a:endParaRPr b="0" i="0" sz="2400" u="none">
              <a:solidFill>
                <a:schemeClr val="dk2"/>
              </a:solidFill>
              <a:latin typeface="Century Gothic"/>
              <a:ea typeface="Century Gothic"/>
              <a:cs typeface="Century Gothic"/>
              <a:sym typeface="Century Gothic"/>
            </a:endParaRPr>
          </a:p>
        </p:txBody>
      </p:sp>
      <p:pic>
        <p:nvPicPr>
          <p:cNvPr id="501" name="Google Shape;501;p13"/>
          <p:cNvPicPr preferRelativeResize="0"/>
          <p:nvPr/>
        </p:nvPicPr>
        <p:blipFill rotWithShape="1">
          <a:blip r:embed="rId3">
            <a:alphaModFix/>
          </a:blip>
          <a:srcRect b="0" l="0" r="0" t="0"/>
          <a:stretch/>
        </p:blipFill>
        <p:spPr>
          <a:xfrm>
            <a:off x="2627312" y="3748087"/>
            <a:ext cx="3003550" cy="2274887"/>
          </a:xfrm>
          <a:prstGeom prst="rect">
            <a:avLst/>
          </a:prstGeom>
          <a:noFill/>
          <a:ln>
            <a:noFill/>
          </a:ln>
        </p:spPr>
      </p:pic>
      <p:pic>
        <p:nvPicPr>
          <p:cNvPr id="502" name="Google Shape;502;p13"/>
          <p:cNvPicPr preferRelativeResize="0"/>
          <p:nvPr/>
        </p:nvPicPr>
        <p:blipFill rotWithShape="1">
          <a:blip r:embed="rId4">
            <a:alphaModFix/>
          </a:blip>
          <a:srcRect b="0" l="0" r="0" t="0"/>
          <a:stretch/>
        </p:blipFill>
        <p:spPr>
          <a:xfrm>
            <a:off x="6443662" y="2205037"/>
            <a:ext cx="2016125" cy="142875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6" name="Shape 506"/>
        <p:cNvGrpSpPr/>
        <p:nvPr/>
      </p:nvGrpSpPr>
      <p:grpSpPr>
        <a:xfrm>
          <a:off x="0" y="0"/>
          <a:ext cx="0" cy="0"/>
          <a:chOff x="0" y="0"/>
          <a:chExt cx="0" cy="0"/>
        </a:xfrm>
      </p:grpSpPr>
      <p:sp>
        <p:nvSpPr>
          <p:cNvPr id="507" name="Google Shape;507;p14"/>
          <p:cNvSpPr txBox="1"/>
          <p:nvPr>
            <p:ph type="title"/>
          </p:nvPr>
        </p:nvSpPr>
        <p:spPr>
          <a:xfrm>
            <a:off x="1042987" y="1027112"/>
            <a:ext cx="7024687" cy="1143000"/>
          </a:xfrm>
          <a:prstGeom prst="rect">
            <a:avLst/>
          </a:prstGeom>
          <a:noFill/>
          <a:ln>
            <a:noFill/>
          </a:ln>
        </p:spPr>
        <p:txBody>
          <a:bodyPr anchorCtr="0" anchor="b" bIns="45700" lIns="91425" spcFirstLastPara="1" rIns="91425" wrap="square" tIns="45700">
            <a:noAutofit/>
          </a:bodyPr>
          <a:lstStyle/>
          <a:p>
            <a:pPr indent="0" lvl="0" marL="0" rtl="0" algn="l">
              <a:lnSpc>
                <a:spcPct val="100000"/>
              </a:lnSpc>
              <a:spcBef>
                <a:spcPts val="0"/>
              </a:spcBef>
              <a:spcAft>
                <a:spcPts val="0"/>
              </a:spcAft>
              <a:buClr>
                <a:srgbClr val="C00000"/>
              </a:buClr>
              <a:buSzPts val="4000"/>
              <a:buFont typeface="Century Gothic"/>
              <a:buNone/>
            </a:pPr>
            <a:r>
              <a:rPr b="1" i="0" lang="en-US" sz="4000" u="none">
                <a:solidFill>
                  <a:srgbClr val="C00000"/>
                </a:solidFill>
                <a:latin typeface="Century Gothic"/>
                <a:ea typeface="Century Gothic"/>
                <a:cs typeface="Century Gothic"/>
                <a:sym typeface="Century Gothic"/>
              </a:rPr>
              <a:t>We look forward to seeing you in September ……..</a:t>
            </a:r>
            <a:endParaRPr/>
          </a:p>
        </p:txBody>
      </p:sp>
      <p:pic>
        <p:nvPicPr>
          <p:cNvPr id="508" name="Google Shape;508;p14"/>
          <p:cNvPicPr preferRelativeResize="0"/>
          <p:nvPr/>
        </p:nvPicPr>
        <p:blipFill rotWithShape="1">
          <a:blip r:embed="rId3">
            <a:alphaModFix/>
          </a:blip>
          <a:srcRect b="0" l="0" r="0" t="0"/>
          <a:stretch/>
        </p:blipFill>
        <p:spPr>
          <a:xfrm>
            <a:off x="5148262" y="2565400"/>
            <a:ext cx="2303462" cy="2965450"/>
          </a:xfrm>
          <a:prstGeom prst="rect">
            <a:avLst/>
          </a:prstGeom>
          <a:noFill/>
          <a:ln>
            <a:noFill/>
          </a:ln>
        </p:spPr>
      </p:pic>
      <p:pic>
        <p:nvPicPr>
          <p:cNvPr id="509" name="Google Shape;509;p14"/>
          <p:cNvPicPr preferRelativeResize="0"/>
          <p:nvPr>
            <p:ph idx="1" type="body"/>
          </p:nvPr>
        </p:nvPicPr>
        <p:blipFill rotWithShape="1">
          <a:blip r:embed="rId4">
            <a:alphaModFix/>
          </a:blip>
          <a:srcRect b="0" l="0" r="0" t="0"/>
          <a:stretch/>
        </p:blipFill>
        <p:spPr>
          <a:xfrm>
            <a:off x="1476375" y="2606675"/>
            <a:ext cx="2190750" cy="2924175"/>
          </a:xfrm>
          <a:prstGeom prst="rect">
            <a:avLst/>
          </a:prstGeom>
          <a:noFill/>
          <a:ln>
            <a:noFill/>
          </a:ln>
        </p:spPr>
      </p:pic>
      <p:sp>
        <p:nvSpPr>
          <p:cNvPr id="510" name="Google Shape;510;p14"/>
          <p:cNvSpPr txBox="1"/>
          <p:nvPr/>
        </p:nvSpPr>
        <p:spPr>
          <a:xfrm>
            <a:off x="1403350" y="5661025"/>
            <a:ext cx="2190900" cy="646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   </a:t>
            </a:r>
            <a:r>
              <a:rPr lang="en-US" sz="1800">
                <a:solidFill>
                  <a:schemeClr val="dk1"/>
                </a:solidFill>
                <a:latin typeface="Verdana"/>
                <a:ea typeface="Verdana"/>
                <a:cs typeface="Verdana"/>
                <a:sym typeface="Verdana"/>
              </a:rPr>
              <a:t> </a:t>
            </a:r>
            <a:r>
              <a:rPr b="0" i="0" lang="en-US" sz="1800" u="none">
                <a:solidFill>
                  <a:schemeClr val="dk1"/>
                </a:solidFill>
                <a:latin typeface="Verdana"/>
                <a:ea typeface="Verdana"/>
                <a:cs typeface="Verdana"/>
                <a:sym typeface="Verdana"/>
              </a:rPr>
              <a:t>M</a:t>
            </a:r>
            <a:r>
              <a:rPr lang="en-US" sz="1800">
                <a:solidFill>
                  <a:schemeClr val="dk1"/>
                </a:solidFill>
                <a:latin typeface="Verdana"/>
                <a:ea typeface="Verdana"/>
                <a:cs typeface="Verdana"/>
                <a:sym typeface="Verdana"/>
              </a:rPr>
              <a:t>iss Sephton</a:t>
            </a:r>
            <a:endParaRPr/>
          </a:p>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    Headteacher</a:t>
            </a:r>
            <a:endParaRPr/>
          </a:p>
        </p:txBody>
      </p:sp>
      <p:sp>
        <p:nvSpPr>
          <p:cNvPr id="511" name="Google Shape;511;p14"/>
          <p:cNvSpPr txBox="1"/>
          <p:nvPr/>
        </p:nvSpPr>
        <p:spPr>
          <a:xfrm>
            <a:off x="4554537" y="5661025"/>
            <a:ext cx="3889375" cy="6461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              Mrs Price</a:t>
            </a:r>
            <a:endParaRPr/>
          </a:p>
          <a:p>
            <a:pPr indent="0" lvl="0" marL="0" marR="0" rtl="0" algn="l">
              <a:lnSpc>
                <a:spcPct val="100000"/>
              </a:lnSpc>
              <a:spcBef>
                <a:spcPts val="0"/>
              </a:spcBef>
              <a:spcAft>
                <a:spcPts val="0"/>
              </a:spcAft>
              <a:buClr>
                <a:schemeClr val="dk1"/>
              </a:buClr>
              <a:buSzPts val="1800"/>
              <a:buFont typeface="Verdana"/>
              <a:buNone/>
            </a:pPr>
            <a:r>
              <a:rPr b="0" i="0" lang="en-US" sz="1800" u="none">
                <a:solidFill>
                  <a:schemeClr val="dk1"/>
                </a:solidFill>
                <a:latin typeface="Verdana"/>
                <a:ea typeface="Verdana"/>
                <a:cs typeface="Verdana"/>
                <a:sym typeface="Verdana"/>
              </a:rPr>
              <a:t>Deputy Head / Early Years Lead  </a:t>
            </a:r>
            <a:endParaRPr/>
          </a:p>
        </p:txBody>
      </p:sp>
      <p:pic>
        <p:nvPicPr>
          <p:cNvPr id="512" name="Google Shape;512;p14"/>
          <p:cNvPicPr preferRelativeResize="0"/>
          <p:nvPr/>
        </p:nvPicPr>
        <p:blipFill rotWithShape="1">
          <a:blip r:embed="rId5">
            <a:alphaModFix/>
          </a:blip>
          <a:srcRect b="0" l="0" r="0" t="0"/>
          <a:stretch/>
        </p:blipFill>
        <p:spPr>
          <a:xfrm>
            <a:off x="3813175" y="2443162"/>
            <a:ext cx="1181100" cy="966787"/>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6" name="Shape 516"/>
        <p:cNvGrpSpPr/>
        <p:nvPr/>
      </p:nvGrpSpPr>
      <p:grpSpPr>
        <a:xfrm>
          <a:off x="0" y="0"/>
          <a:ext cx="0" cy="0"/>
          <a:chOff x="0" y="0"/>
          <a:chExt cx="0" cy="0"/>
        </a:xfrm>
      </p:grpSpPr>
      <p:pic>
        <p:nvPicPr>
          <p:cNvPr id="517" name="Google Shape;517;p15"/>
          <p:cNvPicPr preferRelativeResize="0"/>
          <p:nvPr/>
        </p:nvPicPr>
        <p:blipFill rotWithShape="1">
          <a:blip r:embed="rId3">
            <a:alphaModFix/>
          </a:blip>
          <a:srcRect b="0" l="0" r="0" t="0"/>
          <a:stretch/>
        </p:blipFill>
        <p:spPr>
          <a:xfrm>
            <a:off x="0" y="260350"/>
            <a:ext cx="9144000" cy="620712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Austin">
  <a:themeElement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2_Austin">
  <a:themeElement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1_Austin">
  <a:themeElement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3_Austin">
  <a:themeElements>
    <a:clrScheme name="Aspect">
      <a:dk1>
        <a:srgbClr val="000000"/>
      </a:dk1>
      <a:lt1>
        <a:srgbClr val="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2006-10-31T18:50:48Z</dcterms:created>
  <dc:creator>Wendy</dc:creator>
</cp:coreProperties>
</file>