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1" r:id="rId3"/>
    <p:sldId id="270" r:id="rId4"/>
    <p:sldId id="266" r:id="rId5"/>
    <p:sldId id="271" r:id="rId6"/>
    <p:sldId id="273" r:id="rId7"/>
    <p:sldId id="267" r:id="rId8"/>
    <p:sldId id="272" r:id="rId9"/>
    <p:sldId id="274" r:id="rId10"/>
    <p:sldId id="275"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37" d="100"/>
          <a:sy n="37" d="100"/>
        </p:scale>
        <p:origin x="-1168" y="-6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35F60E9-180A-41CE-9E2E-6698BE82A6DA}" type="datetimeFigureOut">
              <a:rPr lang="en-GB" smtClean="0"/>
              <a:t>15/01/2017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228AA1-4342-44F1-A8B2-76237BD0D6DA}" type="slidenum">
              <a:rPr lang="en-GB" smtClean="0"/>
              <a:t>‹#›</a:t>
            </a:fld>
            <a:endParaRPr lang="en-GB"/>
          </a:p>
        </p:txBody>
      </p:sp>
    </p:spTree>
    <p:extLst>
      <p:ext uri="{BB962C8B-B14F-4D97-AF65-F5344CB8AC3E}">
        <p14:creationId xmlns:p14="http://schemas.microsoft.com/office/powerpoint/2010/main" val="19975031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35F60E9-180A-41CE-9E2E-6698BE82A6DA}" type="datetimeFigureOut">
              <a:rPr lang="en-GB" smtClean="0"/>
              <a:t>15/01/2017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228AA1-4342-44F1-A8B2-76237BD0D6DA}" type="slidenum">
              <a:rPr lang="en-GB" smtClean="0"/>
              <a:t>‹#›</a:t>
            </a:fld>
            <a:endParaRPr lang="en-GB"/>
          </a:p>
        </p:txBody>
      </p:sp>
    </p:spTree>
    <p:extLst>
      <p:ext uri="{BB962C8B-B14F-4D97-AF65-F5344CB8AC3E}">
        <p14:creationId xmlns:p14="http://schemas.microsoft.com/office/powerpoint/2010/main" val="14503167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35F60E9-180A-41CE-9E2E-6698BE82A6DA}" type="datetimeFigureOut">
              <a:rPr lang="en-GB" smtClean="0"/>
              <a:t>15/01/2017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228AA1-4342-44F1-A8B2-76237BD0D6DA}" type="slidenum">
              <a:rPr lang="en-GB" smtClean="0"/>
              <a:t>‹#›</a:t>
            </a:fld>
            <a:endParaRPr lang="en-GB"/>
          </a:p>
        </p:txBody>
      </p:sp>
    </p:spTree>
    <p:extLst>
      <p:ext uri="{BB962C8B-B14F-4D97-AF65-F5344CB8AC3E}">
        <p14:creationId xmlns:p14="http://schemas.microsoft.com/office/powerpoint/2010/main" val="28415195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35F60E9-180A-41CE-9E2E-6698BE82A6DA}" type="datetimeFigureOut">
              <a:rPr lang="en-GB" smtClean="0"/>
              <a:t>15/01/2017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228AA1-4342-44F1-A8B2-76237BD0D6DA}" type="slidenum">
              <a:rPr lang="en-GB" smtClean="0"/>
              <a:t>‹#›</a:t>
            </a:fld>
            <a:endParaRPr lang="en-GB"/>
          </a:p>
        </p:txBody>
      </p:sp>
    </p:spTree>
    <p:extLst>
      <p:ext uri="{BB962C8B-B14F-4D97-AF65-F5344CB8AC3E}">
        <p14:creationId xmlns:p14="http://schemas.microsoft.com/office/powerpoint/2010/main" val="7175634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35F60E9-180A-41CE-9E2E-6698BE82A6DA}" type="datetimeFigureOut">
              <a:rPr lang="en-GB" smtClean="0"/>
              <a:t>15/01/2017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228AA1-4342-44F1-A8B2-76237BD0D6DA}" type="slidenum">
              <a:rPr lang="en-GB" smtClean="0"/>
              <a:t>‹#›</a:t>
            </a:fld>
            <a:endParaRPr lang="en-GB"/>
          </a:p>
        </p:txBody>
      </p:sp>
    </p:spTree>
    <p:extLst>
      <p:ext uri="{BB962C8B-B14F-4D97-AF65-F5344CB8AC3E}">
        <p14:creationId xmlns:p14="http://schemas.microsoft.com/office/powerpoint/2010/main" val="24744934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35F60E9-180A-41CE-9E2E-6698BE82A6DA}" type="datetimeFigureOut">
              <a:rPr lang="en-GB" smtClean="0"/>
              <a:t>15/01/2017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4228AA1-4342-44F1-A8B2-76237BD0D6DA}" type="slidenum">
              <a:rPr lang="en-GB" smtClean="0"/>
              <a:t>‹#›</a:t>
            </a:fld>
            <a:endParaRPr lang="en-GB"/>
          </a:p>
        </p:txBody>
      </p:sp>
    </p:spTree>
    <p:extLst>
      <p:ext uri="{BB962C8B-B14F-4D97-AF65-F5344CB8AC3E}">
        <p14:creationId xmlns:p14="http://schemas.microsoft.com/office/powerpoint/2010/main" val="35946365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5F60E9-180A-41CE-9E2E-6698BE82A6DA}" type="datetimeFigureOut">
              <a:rPr lang="en-GB" smtClean="0"/>
              <a:t>15/01/2017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4228AA1-4342-44F1-A8B2-76237BD0D6DA}" type="slidenum">
              <a:rPr lang="en-GB" smtClean="0"/>
              <a:t>‹#›</a:t>
            </a:fld>
            <a:endParaRPr lang="en-GB"/>
          </a:p>
        </p:txBody>
      </p:sp>
    </p:spTree>
    <p:extLst>
      <p:ext uri="{BB962C8B-B14F-4D97-AF65-F5344CB8AC3E}">
        <p14:creationId xmlns:p14="http://schemas.microsoft.com/office/powerpoint/2010/main" val="28837973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35F60E9-180A-41CE-9E2E-6698BE82A6DA}" type="datetimeFigureOut">
              <a:rPr lang="en-GB" smtClean="0"/>
              <a:t>15/01/2017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228AA1-4342-44F1-A8B2-76237BD0D6DA}" type="slidenum">
              <a:rPr lang="en-GB" smtClean="0"/>
              <a:t>‹#›</a:t>
            </a:fld>
            <a:endParaRPr lang="en-GB"/>
          </a:p>
        </p:txBody>
      </p:sp>
    </p:spTree>
    <p:extLst>
      <p:ext uri="{BB962C8B-B14F-4D97-AF65-F5344CB8AC3E}">
        <p14:creationId xmlns:p14="http://schemas.microsoft.com/office/powerpoint/2010/main" val="41370478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35F60E9-180A-41CE-9E2E-6698BE82A6DA}" type="datetimeFigureOut">
              <a:rPr lang="en-GB" smtClean="0"/>
              <a:t>15/01/2017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228AA1-4342-44F1-A8B2-76237BD0D6DA}" type="slidenum">
              <a:rPr lang="en-GB" smtClean="0"/>
              <a:t>‹#›</a:t>
            </a:fld>
            <a:endParaRPr lang="en-GB"/>
          </a:p>
        </p:txBody>
      </p:sp>
    </p:spTree>
    <p:extLst>
      <p:ext uri="{BB962C8B-B14F-4D97-AF65-F5344CB8AC3E}">
        <p14:creationId xmlns:p14="http://schemas.microsoft.com/office/powerpoint/2010/main" val="42452713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35F60E9-180A-41CE-9E2E-6698BE82A6DA}" type="datetimeFigureOut">
              <a:rPr lang="en-GB" smtClean="0"/>
              <a:t>15/01/2017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228AA1-4342-44F1-A8B2-76237BD0D6DA}" type="slidenum">
              <a:rPr lang="en-GB" smtClean="0"/>
              <a:t>‹#›</a:t>
            </a:fld>
            <a:endParaRPr lang="en-GB"/>
          </a:p>
        </p:txBody>
      </p:sp>
    </p:spTree>
    <p:extLst>
      <p:ext uri="{BB962C8B-B14F-4D97-AF65-F5344CB8AC3E}">
        <p14:creationId xmlns:p14="http://schemas.microsoft.com/office/powerpoint/2010/main" val="23653548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35F60E9-180A-41CE-9E2E-6698BE82A6DA}" type="datetimeFigureOut">
              <a:rPr lang="en-GB" smtClean="0"/>
              <a:t>15/01/2017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228AA1-4342-44F1-A8B2-76237BD0D6DA}" type="slidenum">
              <a:rPr lang="en-GB" smtClean="0"/>
              <a:t>‹#›</a:t>
            </a:fld>
            <a:endParaRPr lang="en-GB"/>
          </a:p>
        </p:txBody>
      </p:sp>
    </p:spTree>
    <p:extLst>
      <p:ext uri="{BB962C8B-B14F-4D97-AF65-F5344CB8AC3E}">
        <p14:creationId xmlns:p14="http://schemas.microsoft.com/office/powerpoint/2010/main" val="38497190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35F60E9-180A-41CE-9E2E-6698BE82A6DA}" type="datetimeFigureOut">
              <a:rPr lang="en-GB" smtClean="0"/>
              <a:t>15/01/2017</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228AA1-4342-44F1-A8B2-76237BD0D6DA}" type="slidenum">
              <a:rPr lang="en-GB" smtClean="0"/>
              <a:t>‹#›</a:t>
            </a:fld>
            <a:endParaRPr lang="en-GB"/>
          </a:p>
        </p:txBody>
      </p:sp>
    </p:spTree>
    <p:extLst>
      <p:ext uri="{BB962C8B-B14F-4D97-AF65-F5344CB8AC3E}">
        <p14:creationId xmlns:p14="http://schemas.microsoft.com/office/powerpoint/2010/main" val="37346777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10" Type="http://schemas.openxmlformats.org/officeDocument/2006/relationships/image" Target="../media/image18.png"/><Relationship Id="rId4" Type="http://schemas.openxmlformats.org/officeDocument/2006/relationships/image" Target="../media/image12.png"/><Relationship Id="rId9" Type="http://schemas.openxmlformats.org/officeDocument/2006/relationships/image" Target="../media/image1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616" y="228599"/>
            <a:ext cx="8971013" cy="6324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346494" y="3783082"/>
            <a:ext cx="3962400" cy="707886"/>
          </a:xfrm>
          <a:prstGeom prst="rect">
            <a:avLst/>
          </a:prstGeom>
        </p:spPr>
        <p:txBody>
          <a:bodyPr wrap="square">
            <a:spAutoFit/>
          </a:bodyPr>
          <a:lstStyle/>
          <a:p>
            <a:endParaRPr lang="en-GB" sz="4000" dirty="0"/>
          </a:p>
        </p:txBody>
      </p:sp>
      <p:pic>
        <p:nvPicPr>
          <p:cNvPr id="1030" name="Picture 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6563" y="2727325"/>
            <a:ext cx="5730875" cy="1409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62600" y="1040951"/>
            <a:ext cx="5730875" cy="982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2" name="Picture 8"/>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46494" y="1040951"/>
            <a:ext cx="5730875" cy="982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383904" y="3890664"/>
            <a:ext cx="5483496" cy="2308324"/>
          </a:xfrm>
          <a:prstGeom prst="rect">
            <a:avLst/>
          </a:prstGeom>
        </p:spPr>
        <p:txBody>
          <a:bodyPr wrap="square">
            <a:spAutoFit/>
          </a:bodyPr>
          <a:lstStyle/>
          <a:p>
            <a:r>
              <a:rPr lang="en-GB" sz="3600" dirty="0" smtClean="0"/>
              <a:t>Mutual Respect for and tolerance of those with different faiths and beliefs and for those without faith.</a:t>
            </a:r>
            <a:endParaRPr lang="en-GB" sz="3600" dirty="0"/>
          </a:p>
        </p:txBody>
      </p:sp>
      <p:pic>
        <p:nvPicPr>
          <p:cNvPr id="1033" name="Picture 9"/>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052927" y="4724400"/>
            <a:ext cx="5730875" cy="982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4331455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616" y="228599"/>
            <a:ext cx="8971013" cy="6324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9700" y="1371600"/>
            <a:ext cx="8863013" cy="4122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2383131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3382962"/>
          </a:xfrm>
        </p:spPr>
        <p:txBody>
          <a:bodyPr>
            <a:noAutofit/>
          </a:bodyPr>
          <a:lstStyle/>
          <a:p>
            <a:r>
              <a:rPr lang="en-GB" sz="2800" b="1" dirty="0"/>
              <a:t>What’s going on this week?</a:t>
            </a:r>
            <a:br>
              <a:rPr lang="en-GB" sz="2800" b="1" dirty="0"/>
            </a:br>
            <a:r>
              <a:rPr lang="en-GB" sz="2800" b="1" dirty="0"/>
              <a:t>This week, the railway company Southern Rail have organised three strikes to take place as they feel that some of the changes being introduced, including no longer having a worker outside each train to ensure passengers can get on and off the trains safely are unfair and potentially dangerous.</a:t>
            </a:r>
            <a:br>
              <a:rPr lang="en-GB" sz="2800" b="1" dirty="0"/>
            </a:br>
            <a:endParaRPr lang="en-GB" sz="2800" b="1" dirty="0"/>
          </a:p>
        </p:txBody>
      </p:sp>
      <p:pic>
        <p:nvPicPr>
          <p:cNvPr id="512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33400" y="3352800"/>
            <a:ext cx="4318000" cy="3124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29200" y="3581400"/>
            <a:ext cx="3978448" cy="25288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2585589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616" y="228599"/>
            <a:ext cx="9403351" cy="66294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AutoShape 2" descr="Displaying Picture-News Poster - 11th Jan.gif"/>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914399"/>
            <a:ext cx="7740404" cy="5257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858476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457200" y="304800"/>
            <a:ext cx="8229600" cy="5821363"/>
          </a:xfrm>
        </p:spPr>
        <p:txBody>
          <a:bodyPr>
            <a:normAutofit fontScale="92500"/>
          </a:bodyPr>
          <a:lstStyle/>
          <a:p>
            <a:pPr marL="0" indent="0">
              <a:buNone/>
            </a:pPr>
            <a:r>
              <a:rPr lang="en-GB" sz="6700" dirty="0" smtClean="0"/>
              <a:t>What is a </a:t>
            </a:r>
            <a:r>
              <a:rPr lang="en-GB" sz="6700" dirty="0"/>
              <a:t>strike </a:t>
            </a:r>
            <a:r>
              <a:rPr lang="en-GB" sz="6700" dirty="0" smtClean="0"/>
              <a:t>?</a:t>
            </a:r>
          </a:p>
          <a:p>
            <a:endParaRPr lang="en-GB" sz="3800" dirty="0"/>
          </a:p>
          <a:p>
            <a:r>
              <a:rPr lang="en-GB" sz="3800" dirty="0" smtClean="0"/>
              <a:t>A </a:t>
            </a:r>
            <a:r>
              <a:rPr lang="en-GB" sz="3800" dirty="0"/>
              <a:t>strike is when a group of workers agree to stop working when they disagree with some of their working conditions. </a:t>
            </a:r>
            <a:endParaRPr lang="en-GB" sz="3800" dirty="0" smtClean="0"/>
          </a:p>
          <a:p>
            <a:endParaRPr lang="en-GB" sz="3800" dirty="0"/>
          </a:p>
          <a:p>
            <a:r>
              <a:rPr lang="en-GB" sz="3800" dirty="0" smtClean="0"/>
              <a:t>May be the hours </a:t>
            </a:r>
            <a:r>
              <a:rPr lang="en-GB" sz="3800" dirty="0"/>
              <a:t>people work, </a:t>
            </a:r>
            <a:r>
              <a:rPr lang="en-GB" sz="3800" dirty="0" smtClean="0"/>
              <a:t>not having </a:t>
            </a:r>
            <a:r>
              <a:rPr lang="en-GB" sz="3800" dirty="0"/>
              <a:t>breaks or not being paid enough. </a:t>
            </a:r>
            <a:endParaRPr lang="en-GB" sz="3800" dirty="0" smtClean="0"/>
          </a:p>
          <a:p>
            <a:endParaRPr lang="en-GB" sz="3800" dirty="0"/>
          </a:p>
          <a:p>
            <a:endParaRPr lang="en-GB" sz="3800" dirty="0" smtClean="0"/>
          </a:p>
          <a:p>
            <a:endParaRPr lang="en-GB" sz="3800" dirty="0"/>
          </a:p>
          <a:p>
            <a:endParaRPr lang="en-GB" dirty="0"/>
          </a:p>
        </p:txBody>
      </p:sp>
    </p:spTree>
    <p:extLst>
      <p:ext uri="{BB962C8B-B14F-4D97-AF65-F5344CB8AC3E}">
        <p14:creationId xmlns:p14="http://schemas.microsoft.com/office/powerpoint/2010/main" val="230848250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61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9144003"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9459795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616" y="228599"/>
            <a:ext cx="9403351" cy="66294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AutoShape 2" descr="Displaying Picture-News Poster - 11th Jan.gif"/>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5964" y="836775"/>
            <a:ext cx="1970193" cy="24764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95660" y="-83975"/>
            <a:ext cx="2823567" cy="2362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2410164" y="2514599"/>
            <a:ext cx="5539530" cy="769441"/>
          </a:xfrm>
          <a:prstGeom prst="rect">
            <a:avLst/>
          </a:prstGeom>
        </p:spPr>
        <p:txBody>
          <a:bodyPr wrap="none">
            <a:spAutoFit/>
          </a:bodyPr>
          <a:lstStyle/>
          <a:p>
            <a:r>
              <a:rPr lang="en-GB" sz="4400" dirty="0"/>
              <a:t>Why do workers strike?</a:t>
            </a:r>
          </a:p>
        </p:txBody>
      </p:sp>
      <p:pic>
        <p:nvPicPr>
          <p:cNvPr id="3076"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104914" y="836775"/>
            <a:ext cx="974725" cy="288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7"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79734" y="-18392"/>
            <a:ext cx="3039589" cy="25329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8"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43796" y="4038600"/>
            <a:ext cx="3176587" cy="2182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9" name="Picture 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070258" y="3124200"/>
            <a:ext cx="2500250" cy="2198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80" name="Picture 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303712" y="4493757"/>
            <a:ext cx="3736975" cy="245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81" name="Picture 9"/>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884629" y="3144722"/>
            <a:ext cx="2722300" cy="21778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9558886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normAutofit/>
          </a:bodyPr>
          <a:lstStyle/>
          <a:p>
            <a:r>
              <a:rPr lang="en-GB" dirty="0" smtClean="0"/>
              <a:t>Do you think </a:t>
            </a:r>
            <a:r>
              <a:rPr lang="en-GB" dirty="0"/>
              <a:t>the workers have good reasons for </a:t>
            </a:r>
            <a:r>
              <a:rPr lang="en-GB" dirty="0" smtClean="0"/>
              <a:t>striking? </a:t>
            </a:r>
          </a:p>
          <a:p>
            <a:endParaRPr lang="en-GB" dirty="0"/>
          </a:p>
          <a:p>
            <a:r>
              <a:rPr lang="en-GB" dirty="0" smtClean="0"/>
              <a:t>Is striking an effective </a:t>
            </a:r>
            <a:r>
              <a:rPr lang="en-GB" dirty="0"/>
              <a:t>way to bring about </a:t>
            </a:r>
            <a:r>
              <a:rPr lang="en-GB" dirty="0" smtClean="0"/>
              <a:t>change? </a:t>
            </a:r>
          </a:p>
          <a:p>
            <a:endParaRPr lang="en-GB" dirty="0"/>
          </a:p>
          <a:p>
            <a:r>
              <a:rPr lang="en-GB" dirty="0" smtClean="0"/>
              <a:t>How else can people come to an agreement ? </a:t>
            </a:r>
          </a:p>
          <a:p>
            <a:endParaRPr lang="en-GB" dirty="0"/>
          </a:p>
          <a:p>
            <a:endParaRPr lang="en-GB" dirty="0"/>
          </a:p>
        </p:txBody>
      </p:sp>
    </p:spTree>
    <p:extLst>
      <p:ext uri="{BB962C8B-B14F-4D97-AF65-F5344CB8AC3E}">
        <p14:creationId xmlns:p14="http://schemas.microsoft.com/office/powerpoint/2010/main" val="45093257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Listen, think, share</a:t>
            </a:r>
          </a:p>
        </p:txBody>
      </p:sp>
      <p:sp>
        <p:nvSpPr>
          <p:cNvPr id="3" name="Content Placeholder 2"/>
          <p:cNvSpPr>
            <a:spLocks noGrp="1"/>
          </p:cNvSpPr>
          <p:nvPr>
            <p:ph idx="1"/>
          </p:nvPr>
        </p:nvSpPr>
        <p:spPr/>
        <p:txBody>
          <a:bodyPr>
            <a:normAutofit fontScale="77500" lnSpcReduction="20000"/>
          </a:bodyPr>
          <a:lstStyle/>
          <a:p>
            <a:r>
              <a:rPr lang="en-GB" dirty="0" smtClean="0"/>
              <a:t>Can you think </a:t>
            </a:r>
            <a:r>
              <a:rPr lang="en-GB" dirty="0"/>
              <a:t>of a time when they’ve felt very strongly about something or something that they feel has been unfair. </a:t>
            </a:r>
            <a:endParaRPr lang="en-GB" dirty="0" smtClean="0"/>
          </a:p>
          <a:p>
            <a:endParaRPr lang="en-GB" dirty="0"/>
          </a:p>
          <a:p>
            <a:r>
              <a:rPr lang="en-GB" dirty="0" smtClean="0"/>
              <a:t>Like </a:t>
            </a:r>
            <a:r>
              <a:rPr lang="en-GB" dirty="0"/>
              <a:t>not having your turn of a toy or game when </a:t>
            </a:r>
            <a:r>
              <a:rPr lang="en-GB" dirty="0" smtClean="0"/>
              <a:t>you are told to go </a:t>
            </a:r>
            <a:r>
              <a:rPr lang="en-GB" dirty="0"/>
              <a:t>for lunch or when you are unable to stay for </a:t>
            </a:r>
            <a:r>
              <a:rPr lang="en-GB" dirty="0" smtClean="0"/>
              <a:t>an </a:t>
            </a:r>
            <a:r>
              <a:rPr lang="en-GB" dirty="0"/>
              <a:t>after-school club because you have a dentist appointment. </a:t>
            </a:r>
            <a:endParaRPr lang="en-GB" dirty="0" smtClean="0"/>
          </a:p>
          <a:p>
            <a:endParaRPr lang="en-GB" dirty="0"/>
          </a:p>
          <a:p>
            <a:r>
              <a:rPr lang="en-GB" dirty="0" smtClean="0"/>
              <a:t>Sometimes things aren’t </a:t>
            </a:r>
            <a:r>
              <a:rPr lang="en-GB" dirty="0"/>
              <a:t>always </a:t>
            </a:r>
            <a:r>
              <a:rPr lang="en-GB" dirty="0" smtClean="0"/>
              <a:t>fair for adults too at work. </a:t>
            </a:r>
            <a:r>
              <a:rPr lang="en-GB" dirty="0"/>
              <a:t>They maybe aren’t given enough money or time to do their job properly so they decide as a group to stop working for a day and let people outside their work and their bosses know how they feel. </a:t>
            </a:r>
          </a:p>
        </p:txBody>
      </p:sp>
    </p:spTree>
    <p:extLst>
      <p:ext uri="{BB962C8B-B14F-4D97-AF65-F5344CB8AC3E}">
        <p14:creationId xmlns:p14="http://schemas.microsoft.com/office/powerpoint/2010/main" val="141422346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Prayer</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smtClean="0"/>
              <a:t>Dear God</a:t>
            </a:r>
          </a:p>
          <a:p>
            <a:pPr marL="0" indent="0">
              <a:buNone/>
            </a:pPr>
            <a:r>
              <a:rPr lang="en-GB" dirty="0" smtClean="0"/>
              <a:t>Help us to understand that things might not always be fair in life. </a:t>
            </a:r>
          </a:p>
          <a:p>
            <a:pPr marL="0" indent="0">
              <a:buNone/>
            </a:pPr>
            <a:r>
              <a:rPr lang="en-GB" dirty="0" smtClean="0"/>
              <a:t>But help us to find ways of making things as fair as possible. </a:t>
            </a:r>
          </a:p>
          <a:p>
            <a:pPr marL="0" indent="0">
              <a:buNone/>
            </a:pPr>
            <a:r>
              <a:rPr lang="en-GB" dirty="0" smtClean="0"/>
              <a:t>Help us to tell an adult in school if we see things that are not fair so they can support us in making things right.</a:t>
            </a:r>
          </a:p>
          <a:p>
            <a:pPr marL="0" indent="0">
              <a:buNone/>
            </a:pPr>
            <a:r>
              <a:rPr lang="en-GB" dirty="0" smtClean="0"/>
              <a:t>Amen</a:t>
            </a:r>
          </a:p>
          <a:p>
            <a:pPr marL="0" indent="0">
              <a:buNone/>
            </a:pPr>
            <a:endParaRPr lang="en-GB" dirty="0" smtClean="0"/>
          </a:p>
          <a:p>
            <a:pPr marL="0" indent="0">
              <a:buNone/>
            </a:pPr>
            <a:endParaRPr lang="en-GB" dirty="0" smtClean="0"/>
          </a:p>
          <a:p>
            <a:pPr marL="0" indent="0">
              <a:buNone/>
            </a:pPr>
            <a:endParaRPr lang="en-GB" dirty="0" smtClean="0"/>
          </a:p>
        </p:txBody>
      </p:sp>
    </p:spTree>
    <p:extLst>
      <p:ext uri="{BB962C8B-B14F-4D97-AF65-F5344CB8AC3E}">
        <p14:creationId xmlns:p14="http://schemas.microsoft.com/office/powerpoint/2010/main" val="121901400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72</TotalTime>
  <Words>273</Words>
  <Application>Microsoft Office PowerPoint</Application>
  <PresentationFormat>On-screen Show (4:3)</PresentationFormat>
  <Paragraphs>28</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PowerPoint Presentation</vt:lpstr>
      <vt:lpstr>PowerPoint Presentation</vt:lpstr>
      <vt:lpstr>What’s going on this week? This week, the railway company Southern Rail have organised three strikes to take place as they feel that some of the changes being introduced, including no longer having a worker outside each train to ensure passengers can get on and off the trains safely are unfair and potentially dangerous. </vt:lpstr>
      <vt:lpstr>PowerPoint Presentation</vt:lpstr>
      <vt:lpstr>PowerPoint Presentation</vt:lpstr>
      <vt:lpstr>PowerPoint Presentation</vt:lpstr>
      <vt:lpstr>PowerPoint Presentation</vt:lpstr>
      <vt:lpstr>PowerPoint Presentation</vt:lpstr>
      <vt:lpstr>Listen, think, share</vt:lpstr>
      <vt:lpstr>Prayer</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Wendy</dc:creator>
  <cp:lastModifiedBy>Wendy</cp:lastModifiedBy>
  <cp:revision>9</cp:revision>
  <dcterms:created xsi:type="dcterms:W3CDTF">2017-01-08T11:15:39Z</dcterms:created>
  <dcterms:modified xsi:type="dcterms:W3CDTF">2017-01-15T12:58:45Z</dcterms:modified>
</cp:coreProperties>
</file>